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కళ్యాణ శోభతో కలకాల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Kalyaana Shobhatho Kalakaala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కాదని - యెపుడు = తండ్రి సుత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దేవుడు - సరిచేసి - దీవించు - ధన్యులనగ | కళ్యాణ||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Kaadani - Yepudu = Thandri Sutha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Devudu - Sarichesi - Deevinchu - Dhanyulanaga | Kalyaana||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కళ్యాణ - శోభతో - కలకాల - ప్రేమతో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కరుణాంత - రంగుడు - కరుణజూప = కరుణాల - వాలుని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Kalyaana - Shobhatho - Kalakaala - Prematho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Karunaantha - Ranggudu - Karunajoopa = Karunaala - Vaaluni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కమనీయ - సేవలు - కలవరము - లేకుండ - చేయుమెపుడు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నిశ్చయ - తాంబుల - మిచ్చి పుచ్చుకొనుట - నిక్క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Kamaneeya - Sevalu - Kalavaramu - Lekunda - Cheyumepudu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Nishchaya - Thaambula - Michchi Puchchukonuta - Nikka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మంచు - ప్రభువు - నిర్ణయించె = నిశ్చయించిన యేసు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నీడవలె వెంటాడి - నిరతంబు - తోడుగ - నిలుచు - మీదో || కళ్యాణ!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Manchu - Prabhuvu - Nirnayinche = Nishchayinchina Yesu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Needavale Ventaadi - Nirathambu - Thoduga - Niluchu - Meedo || Kalyaana!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సంసార - జీవితము - సంగీత - కచ్చేరి - సరిగను - పదనిసల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సాకీలతో = స్వరపేటికలు - రెండు - సప్తస్వరలొకటిగా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Sansaara - Jeevithamu - Sanggeetha - Kachcheri - Sariganu - Padanisala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Saakeelatho = Svarapetikalu - Rendu - Sapthasvaralokatigaa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సంసార - కచ్చేరి సాగునటుల | కళ్యాణ||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- లు కలిగించు - అష్టమ స్వరంబు - అప్పుడప్పుడు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Sansaara - Kachcheri Saagunatula | Kalyaana||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- Lu Kaliginchu - Ashtama Svarambu - Appudappudu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పలుకు - నా స్వరంబు = అండగోరుము - యేసు - దండి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పందిత - గురువు - గండములు - తొలగించు గాత్రములకు || కళ్యాణ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Paluku - Naa Svarambu = Andagorumu - Yesu - Dandi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Panditha - Guruvu - Gandamulu - Tholaginchu Gaathramulaku || Kalyaana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మధురాను - భూతుల - మధురిమల - హృదివీణ - మృదు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మధుర -రాగాలు మీటునటుల = తీగ తెగిపోకుందడ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Madhuraanu - Bhoothula - Madhurimala - Hrudiveena - Mrudu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Madhura -Raagaalu Meetunatula = Theega Thegipokundada -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తియ్యని అనురాగ - రాగములు - పాడగను - రయము మీర || కళ్యాణ||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తీగ తెగిపోయిన - తీగసరిచేయుట - మీ తరము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Thiyyani Anuraaga - Raagamulu - Paadaganu - Rayamu Meera || Kalyaana||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Theega Thegipoyina - Theegasaricheyuta - Mee Tharamu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2026-08-11T18:46:40Z</dcterms:created>
  <dcterms:modified xsi:type="dcterms:W3CDTF">2026-08-11T18:46:40Z</dcterms:modified>
</cp:coreProperties>
</file>