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ఆనందించెదము యెహోవాలో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Aanandinchedamu Yehovaalo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న్యాయము చేయుట నాకెంతో ప్రీతి - అన్యాయపు సొత్తు నా కసహ్యము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న్యాయము చేయుట నాకెంతో ప్రీతి - అన్యాయపు సొత్తు నా కసహ్యము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Nyaayamu Cheyuta Naakentho Preethi - Anyaayapu Soththu Naa Kasahyamu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Nyaayamu Cheyuta Naakentho Preethi - Anyaayapu Soththu Naa Kasahyamu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సత్యముబట్టి ప్రతిఫల మిచ్చుచు - నిత్య నిబంధన చేసెదనంటివి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Sathyamubatti Prathiphala Michchuchu - Nithya Nibandhana Chesedanantivi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జనములకు వారి సంతతి తెలియును - జనముల మధ్యను ప్రసిద్ధి నొందును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జనములకు వారి సంతతి తెలియును - జనముల మధ్యను ప్రసిద్ధి నొందును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Janamulaku Vaari Santhathi Theliyunu - Janamula Madhyanu Prasiddhi Nondunu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Janamulaku Vaari Santhathi Theliyunu - Janamula Madhyanu Prasiddhi Nondunu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 ఆశీర్వదించిన జనమని - ఒప్పుకొందురు చూచినవారు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 Aasheervadinchina Janamani - Oppukonduru Choochinavaaru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భూమి మొలకను మొలిపించినట్లుగా - తోటలో మొలిచిన విత్తనమువలె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భూమి మొలకను మొలిపించినట్లుగా - తోటలో మొలిచిన విత్తనమువలె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Bhoomi Molakanu Molipinchinatlugaa - Thotalo Molichina Viththanamuvale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Bhoomi Molakanu Molipinchinatlugaa - Thotalo Molichina Viththanamuvale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జనముల యెదుట ప్రభు యెహోవా - నీతిస్తోత్రములను ఉజ్జీవింపజేయును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Janamula Yeduta Prabhu Yehovaa - NeethiSthothramulanu Ujjeevimpajeyunu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క్రీస్తునందు మాకిచ్చినయట్టి - ఆత్మ బంధిత ప్రతి ఆశీస్సులకై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క్రీస్తునందు మాకిచ్చినయట్టి - ఆత్మ బంధిత ప్రతి ఆశీస్సులకై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Kreesthunandu Maakichchinayatti - Aathma Bandhitha Prathi Aasheessulakai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Kreesthunandu Maakichchinayatti - Aathma Bandhitha Prathi Aasheessulakai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సర్వోన్నతుడా సన్నుతించుచు - హల్లెలూయ స్తోత్రముల్ ఆరోపింతుము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Sarvonnathudaa Sannuthinchuchu - Hallelooya Sthothramul Aaropinthumu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ఆనందించెదము యెహోవాలో (2) - అతిశయించును మాదు ఆత్మ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Aanandinchedamu Yehovaalo (2) - Athishayinchunu Maadu Aathma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వస్త్రములతో యెహోవా మమ్ము (2) -  నీతి వస్త్రమున్ ధరింప జేసె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ఆనందించెదము యెహోవాలో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Vasthramulatho Yehovaa Mammu (2) -  Neethi Vasthramun Dharimpa Jese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Aanandinchedamu Yehovaalo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పరదేశులు మమ్ము ప్రభువా దేవా (2) - నీదు యాజక సేవకులనెదరు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పరదేశులు మమ్ము ప్రభువా దేవా (2) - నీదు యాజక సేవకులనెదరు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Paradeshulu Mammu Prabhuvaa Devaa (2) - Needu Yaajaka Sevakulanedaru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Paradeshulu Mammu Prabhuvaa Devaa (2) - Needu Yaajaka Sevakulanedaru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జగమున జనముల భాగ్యంబిచ్చి - ప్రభవింతు రంటివి ప్రభావముతో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Jagamuna Janamula Bhaagyambichchi - Prabhavinthu Rantivi Prabhaavamutho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అన్యులు చేసిన అవమానమునకు - ప్రతిగా మాకు రెట్టింపు ఘనతను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అన్యులు చేసిన అవమానమునకు - ప్రతిగా మాకు రెట్టింపు ఘనతను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Anyulu Chesina Avamaanamunaku - Prathigaa Maaku Rettimpu Ghanathanu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Anyulu Chesina Avamaanamunaku - Prathigaa Maaku Rettimpu Ghanathanu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నిందకు ప్రతిగా పొందిన భాగము - అనుభవించుచు హర్షింతు రంటివి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Nindaku Prathigaa Pondina Bhaagamu - Anubhavinchuchu Harshinthu Rantivi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వారు తమదు దేశమునందు - రెట్టింపు భాగమునకు కర్తలౌదురు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వారు తమదు దేశమునందు - రెట్టింపు భాగమునకు కర్తలౌదురు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Vaaru Thamadu Deshamunandu - Rettimpu Bhaagamunaku Karthalauduru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Vaaru Thamadu Deshamunandu - Rettimpu Bhaagamunaku Karthalauduru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నిత్యానందము వారికి కలుగును - ఎన్నడు వారిని విడువ నంటివి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Nithyaanandamu Vaariki Kalugunu - Ennadu Vaarini Viduva Nantivi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2026-08-11T18:37:48Z</dcterms:created>
  <dcterms:modified xsi:type="dcterms:W3CDTF">2026-08-11T18:37:48Z</dcterms:modified>
</cp:coreProperties>
</file>