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ఎత్తైన కొండపైన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Etthaina Konda Paina</a:t>
            </a:r>
            <a:endParaRPr lang="en-US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2026-02-25T08:37:12Z</dcterms:created>
  <dcterms:modified xsi:type="dcterms:W3CDTF">2026-02-25T08:37:12Z</dcterms:modified>
</cp:coreProperties>
</file>