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చాలయ్యా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Chaalayyaa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చాలయ్యా యేసూ నీవే చాలయ్యా – నా జీవితానికి నీవే చాలయ్యా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ప్రేమించువాడవు – పాలించువాడవు – క్షమియించువాడవు నీవే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Chaalayyaa Yesoo Neeve Chaalayyaa – Naa Jeevithaaniki Neeve Chaalayyaa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Premanchuvaadavu – Paalinchuvaadavu – Kshamiyinchuvaadavu Neeve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కన్నీటీలోయలో నన్ను లేవదీసిన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చాలయా యేసూ నీవే మేలయ్యా (2)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Kanneeteeloyalo Nannu Levadeesina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Chaalayaa Yesoo Neeve Melayyaa (2)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ప్రేమించే వారు లేక పక్షినైతిని – దరి చేర్చేవారు లేక దూరమైతిని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క్షమించేవారు లేక దోషినైతిని – పాపపరిహారము కోరి నిన్ను చేరితిని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Premanche Vaaru Leka Pakshinaithini – Dari Cherchevaaru Leka Dooramaithini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Kshaminchevaaru Leka Doshinaithini – Paapaparihaaramu Kori Ninnu Cherithini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పాపాన్ని నీ ఓర్చినన్ను మనిషి చేసిన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Paapaanni Nee Orchinannu Manishi Chesina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పుట్టకముందే నీవు నన్ను చూచితివి – రూపంచబడక ముందే నన్ను ఎరిగితివి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పిండముగా ఉన్నపుడే ననున ఏర్పరచితివి – ఏ అర్హత లేకున్నా నన్ను ప్రేమించితివి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Puttakamunde Neevu Nannu Choochithivi – Roopanchabadaka Munde Nannu Erigithivi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Pindamugaa Unnapude Nanuna Erparachithivi – E Arhatha Lekunnaa Nannu Premanchithivi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కల్వరి ప్రేమతో నన్ను గెల్చుకున్నట్టి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Kalvari Prematho Nannu Gelchukunnatti        ||Neeve||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2026-08-24T10:16:58Z</dcterms:created>
  <dcterms:modified xsi:type="dcterms:W3CDTF">2026-08-24T10:16:58Z</dcterms:modified>
</cp:coreProperties>
</file>