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పాపమెరుగని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Paapamerugani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పాపమెరుగని యో పావన మూర్తి పాప విమోచకుండా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పాలి దైవమా నా పాపముల కొర కీ పాట్లు నొందినావా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Paapamerugani Yo Paavana Moorthy Paapa Vimochakundaa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Paali Daivamaa Naa Paapamula Kora Kee Paatlu Nondinaavaa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ముళ్ళతో కిరీట – మల్లి నీ శిరముపై – జల్లాటమున మొత్తిరా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ముళ్ళ పోట్లకు శిరము – తల్లడిల్లగ సోమ్మ – సిల్లిపోతివ రక్షకా ||ఏ పాప||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Mullatho Kireeta – malli Nee Shiramupai – Jallaatamuna Moththiraa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Mulla Potlaku Shiramu – Thalladillaga Somma – sillipothiva Rakshakaa ||Ae Paapa||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 గిరి దనుక – సిలువ మోయలేక – కలవరము నొందినావా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నీతో మోయ – తులువలు వేరొకని – తోడుగా నిచ్చినారా ||ఏ పాప||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 Giri Danuka – Siluva Moyaleka – Kalavaramu Nondinaavaa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Neetho Moya – Thuluvalu Verokani – Thodugaa Nichchinaaraa ||Ae Paapa||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చెడుగు యూదులు బెట్టు – పడరాని పాట్లకు – సుడివడి నడచినావా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కడకు కల్వరి గిరి – కడ కేగి సిల్వను – గ్రక్కున దించినావా ||ఏ పాప||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Chedugu Yoodulu Bettu – Padaraani Paatlaku – Sudivadi Nadachinaavaa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Kadaku Kalvari Giri – Kada Kegi Silvanu – Grakkuna Dinchinaavaa ||Ae Paapa||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కాల కర్ములు – భీకరంబుగ నిన్ను – ఆ కొయ్యపై నుంచిరా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కాలు సేతులు – ఆ కొయ్యకే సూది – మేకులతో గ్రుచ్చినారా ||ఏ పాప||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Kaala Karmulu – Bheekarambuga Ninnu – Aa Koyyapai Nunchiraa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Kaalu Sethulu – Aa Koyyake Soodi – Mekulatho Gruchchinaaraa ||Ae Paapa||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పలువిధంబుల శ్రమలు – చెలరేగ దండ్రికి – నెలుగెత్తి మొరలిడితివా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సిలువపై పలుమారు – కలుగుచుండెడి బాధ – వలన దాహము నాయెనా ||ఏ పాప||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Paluvidhambula Shramalu – Chelarega Dandriki – Nelugeththi Moralidithivaa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Siluvapai Palumaaru – Kaluguchundedi Baadha – Valana Daahamu Naayenaa ||Ae Paapa||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బల్లిదుండగు బంటు – బల్లెమున నీ ప్రక్క – జిల్లి బడ బొడచినాడా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ఉల్లోలములవలె నల్ల నీరుబుకంగ జల్లారె గద కోపము ||ఏ పాప||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Ballidundagu Bantu – Ballemuna Nee Prakka – Jilli Bada Bodachinaadaa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Ullolamulavale Nalla Neerubukanga Jallaare Gada Kopamu ||Ae Paapa||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కట కటా పాప సం – కటము బాపుట కింత – పటు బాధ నొందినావా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ఎటువంటిదీ ప్రేమ – యెటువంటిదీ శాంత – మెటుల వర్ణింతు స్వామి ||ఏ పాప||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Kata Kataa Paapa San – katamu Baaputa Kintha – Patu Baadha Nondinaavaa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Etuvantidee Prema – Yetuvantidee Shaantha – Metula Varninthu Swaami ||Ae Paapa||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2026-02-25T09:14:51Z</dcterms:created>
  <dcterms:modified xsi:type="dcterms:W3CDTF">2026-02-25T09:14:51Z</dcterms:modified>
</cp:coreProperties>
</file>