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 will Rise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everlasting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everlasting God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 not faint You won't grow weary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defender of the weak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comfort those in need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lift us up on wings like eagles    ||Our God||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 will rise as we wait upon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wait upon the Lord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wait upon the Lord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God, You reign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hope, our Strong Deliverer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everlasting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everlasting God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 not faint You won't grow weary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 will rise as we wait upon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wait upon the Lord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wait upon the Lord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God, You reign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hope, our Strong Deliverer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2026-02-25T09:28:45Z</dcterms:created>
  <dcterms:modified xsi:type="dcterms:W3CDTF">2026-02-25T09:28:45Z</dcterms:modified>
</cp:coreProperties>
</file>