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ఏల చింత యేల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 Chintha Yela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ఏల చింత యేల వంత - యిచట నీకు క్రస్తవా = పాలకుండు యేసు నీదు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వంత లెల్ల నెరుంగుంగా ॥యేల॥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Ela Chintha Yela Vantha - Yichata Neeku Krasthavaa = Paalakundu Yesu Needu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Vantha Lella Nerunggunggaa ॥Yela॥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తొల్లి నీ వొనర్చినట్టి - దోష మెంతో జూడుమా = కల్లగాదు యేసు క్రీస్తు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చెల్ల చెదర జేసెంగా ॥యేల॥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Tholli Nee Vonarchinatti - Dosha Mentho Joodumaa = Kallagaadu Yesu Kreesthu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Chella Chedara Jesenggaa ॥Yela॥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నీకు కాలు జారినపుడు - నిన్ను లేవనెత్తెంగా = నీ కలుషముం గడిగి వైచి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విమలుC జేసెంగా ॥యేల॥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Neeku Kaalu Jaarinapudu - Ninnu Levaneththenggaa = Nee Kalushamun Gadigi Vaichi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VimaluC Jesenggaa ॥Yela॥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నీకు గల్లు వ్యాధు లన్నా -నెవరు మోరం దీర్చెంగా = ప్రాకటముగ నీకు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 -పదవు లిచ్చి ప్రోచెంగా ॥యేల॥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Neeku Gallu Vyaadhu Lannaa -Nevaru Moran Deerchenggaa = Praakatamuga Neeku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 -Padavu Lichchi Prochenggaa ॥Yela॥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యేసు నిన్ను బాగు జేయ - నిచట గ్రమలు బెట్టుగా = వాసిగాను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శ్రమలయందు - యేసు పజ్జంజేరుమా ॥యేల॥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Yesu Ninnu Baagu Jeya - Nichata Gramalu Bettugaa = Vaasigaanu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Shramalayandu - Yesu Pajjanjerumaa ॥Yela॥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ర్‌. నిన్ను తల్లడిల్లంజేయు - నీ విరోధు లందరిన్‌ = మున్ను తండ్రి పగిది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దరిమి - పన్నుగాను బ్రోచెంగా ॥యేల॥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Ninnu Thalladillanjeyu - Nee Virodhu Landarin = Munnu Thandri Pagidi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Darimi - Pannugaanu Brochenggaa ॥Yela॥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సందియంబు లేల నీకు - స్వర్గ నాధు6 డుండంగా = అందమైన యీవలిచ్చి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యతండు నిన్ను బ్రోవగా ॥యేల॥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Sandiyambu Lela Neeku - Svarga Naadhu6 Dundanggaa = Andamaina Yeevalichchi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Yathandu Ninnu Brovagaa ॥Yela॥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2026-08-11T18:39:53Z</dcterms:created>
  <dcterms:modified xsi:type="dcterms:W3CDTF">2026-08-11T18:39:53Z</dcterms:modified>
</cp:coreProperties>
</file>