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enter His gates</a:t>
            </a:r>
            <a:endParaRPr lang="en-US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enter His gates with thanksgiving in my heart;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enter His courts with praise.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say this is the day that the Lord has made.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rejoice for He has made me glad.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has made me glad, He has made me glad,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rejoice for He has made me glad.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has made me glad, He has made me glad,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rejoice for He has made me glad.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2026-02-25T09:25:39Z</dcterms:created>
  <dcterms:modified xsi:type="dcterms:W3CDTF">2026-02-25T09:25:39Z</dcterms:modified>
</cp:coreProperties>
</file>