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బహు సౌందర్య సీయోనులో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Bahu Soundarya Seeyonulo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బహు సౌందర్య సీయోనులో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Bahu Soundarya Seeyonulo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స్తుతి సింహాసనాసీనుడా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 Simhaasanaaseenudaa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 నీ ప్రేమ పరిపూర్ణమై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 Nee Prema Paripoornamai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హృదయాన కొలువాయెనే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Hrudayaana Koluvaayene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జీవింపజేసే నీ వాక్యమే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Jeevimpajese Nee Vaakyame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నాకిలలోన సంతోషమే    ||బహు||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Naakilalona Santhoshame    ||Bahu||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పరిశుద్ధతలో మహనీయుడవు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Parishuddhathalo Mahaneeyudavu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నీవంటి దేవుడు జగమున లేడు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Neevanti Devudu Jagamuna Ledu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నాలో నిరీక్షణ నీలో సంరక్షణ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Naalo Nireekshana Neelo Samrakshana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నీకే నా హృదయార్పణ (2)    ||బహు||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Neeke Naa Hrudayaarpana (2)    ||Bahu||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ఓటమి నీడలో క్షేమము లేక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Otami Needalo Kshemamu Leka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వేదన కలిగిన వేళలయందు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Vedana Kaligina Velalayandu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చూపించిన నీ వాత్సల్యమే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Choopinchina Nee Vaathsalyame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హృదయాన నవ జ్ఞాపిక (2)    ||బహు||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Hrudayaana Nava Gnaapika (2)    ||Bahu||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ఒంటరి బ్రతుకులో కృంగిన మనసుకు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Ontari Brathukulo Krungina Manasuku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చల్లని నీ చూపే ఔషధమే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Challani Nee Choope Aushadhame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 అరుణోదయం నీ ముఖదర్శనం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Arunodayam Nee Mukhadarshanam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నాలో నింపెను ఉల్లాసమే (2)    ||బహు||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Naalo Nimpenu Ullaasame (2)    ||Bahu||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2026-10-13T05:51:36Z</dcterms:created>
  <dcterms:modified xsi:type="dcterms:W3CDTF">2026-10-13T05:51:36Z</dcterms:modified>
</cp:coreProperties>
</file>