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 కీ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 Kee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నేను పిండం బైనయప్పుడు - నీవు నను వీ క్షించినాండవు = నేను బ్రతుకుట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ముందె లిఖితంబాయెను - నీ గ్రంథంబులో ॥దేవ॥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Nenu Pindan Bainayappudu - Neevu Nanu Vee Kshinchinaandavu = Nenu Brathukuta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Munde Likhithambaayenu - Nee Granthambulo ॥Deva॥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నిక్మముగ దేవా నీ తలంపు - లెక్కువ ప్రియ మగును నాకును = లెక్కకు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నెక్కువౌ ॥దేవ॥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Nikmamuga Devaa Nee Thalampu - Lekkuva Priya Magunu Naakunu = Lekkaku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Nekkuvau ॥Deva॥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(దా. కీ. 139)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నీవు నన్ను బరిశో -ధించి బాగుగం దెలిసికొంటివి - నీ వెజుంగు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(Daa. Kee. 139)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Neevu Nannu Barisho -Dhinchi Baagugan Delisikontivi - Nee Vejunggu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దువు నేను కూర్చుండుటయును - నే లేచుటయును ॥దేవ॥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నాకు దలంపులు పుట్టినపుడే - నా మనస్సు గ్రహించి నాండవు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Duvu Nenu Koorchundutayunu - Ne Lechutayunu ॥Deva॥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Naaku Dalampulu Puttinapude - Naa Manassu Grahinchi Naandavu =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ప్రాకటంబుగ నా నడక నా పడకను - బరిశీలించితి ॥దేవ॥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నీకునాసమస్త చర్యల - నిజము తెలియును, మాట నాల్మకు = రాకపూర్వము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Praakatambuga Naa Nadaka Naa Padakanu - Barisheelinchithi ॥Deva॥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Neekunaasamastha Charyala - Nijamu Theliyunu, Maata Naalmaku = Raakapoorvamu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సర్వముం బూర్తిగా - నీకే - తెలియును ॥దేవ॥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 వెనుకను ముందు నుండి - నన్ను నావరించి నీ చెయ్యి = నీవు నాపయి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Sarvamun Boorthigaa - Neeke - Theliyunu ॥Deva॥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 Venukanu Mundu Nundi - Nannu Naavarinchi Nee Cheyyi = Neevu Naapayi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నుంచితివి నా మది కది - కేవల మందదు ॥దేవ॥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అరుగుదెంచెద నెచ్చటికి నీ - యాత్మ యొద్ద నుండి యింక నీ = పరమ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Nunchithivi Naa Madi Kadi - Kevala Mandadu ॥Deva॥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Arugudencheda Nechchatiki Nee - Yaathma Yodda Nundi Yingka Nee = Parama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సన్నిధి నుండి నే నెచ్చోటికిం - బారిపోవుదు ॥దేవ॥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ఏను వేకువ టెక్కలను ధరి - యించి కడలిలో నున్న నీ చెయి = మానక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Sannidhi Nundi Ne Nechchotikin - Baaripovudu ॥Deva॥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Enu Vekuva Tekkalanu Dhari - Yinchi Kadalilo Nunna Nee Cheyi = Maanaka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నడిపించు నీ కుడి చేయియు - మరి నను గైకొను ॥దేవ॥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నను సృజించిన తెజిగెఖుంగంయగ - నాకు భయ మాశ్చర్య మొదవును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Nadipinchu Nee Kudi Cheyiyu - Mari Nanu Gaikonu ॥Deva॥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Nanu Srujinchina Thejigekhungganyaga - Naaku Bhaya Maashcharya Modavunu =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గనుక నీకును నేం గృతజ్ఞతాస్తుతులను జెల్లింతును ॥దేవ॥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Ganuka Neekunu Nen Gruthagnathaasthuthulanu Jellinthunu ॥Deva॥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2026-08-11T18:43:38Z</dcterms:created>
  <dcterms:modified xsi:type="dcterms:W3CDTF">2026-08-11T18:43:38Z</dcterms:modified>
</cp:coreProperties>
</file>