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 గీతములను పాడుచు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 Geethamulanu Paaduchu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మన ఆత్మ ప్రాణ - దేహముల్ - సజీవముగ నర్పింతుము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అత్తరును పూసిన - మరియ వలె మనమును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Mana Aathma Praana - Dehamul - Sajeevamuga Narpinthumu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Aththarunu Poosina - Mariya Vale Manamunu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పరిమళంబులన్ వ్యాపింప జేయుదం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Parimalambulan Vyaapimpa Jeyudan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ప్రశంసించె ప్రభువు మరియను - మంచి కార్యము చేసెనని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ప్రభువు కొరకు చేయుము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Prashansinche Prabhuvu Mariyanu - Manchi Kaaryamu Chesenani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Prabhuvu Koraku Cheyumu 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ప్రాణము నర్పించుము - ప్రభువే సర్వము మనకు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Praanamu Narpinchumu - Prabhuve Sarvamu Manaku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మరణమున్ తానే గెల్చెను - సైతానును ఓడించెను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మరణమున్ మ్రింగెను - మరణముల్లు విరిచెను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Maranamun Thaane Gelchenu - Saithaanunu Odinchenu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Maranamun Mringgenu - Maranamullu Virichenu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జయము జయమటంచు ఆర్భటించెదం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Jayamu Jayamatanchu Aarbhatinchedan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ఆర్భాటముగా ప్రభువు - మేఘారూఢుడై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నిశ్చయముగా మనలను కొనిపోవు వేగమే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Aarbhaatamugaa Prabhuvu - Meghaaroodhudai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Nishchayamugaa Manalanu Konipovu Vegame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మహిమ దేహములను పొంది యుందుము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Mahima Dehamulanu Pondi Yundumu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 గీతములను పాడుచు - ప్రియ ప్రభుని పూజించుడి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 Geethamulanu Paaduchu - Priya Prabhuni Poojinchudi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 - హల్లెలూయ - హల్లెలూయ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 గీతములను పాడుచు - ప్రియ ప్రభుని పూజించుడి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 - Hallelooya - Hallelooya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 Geethamulanu Paaduchu - Priya Prabhuni Poojinchudi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రారండి సంతసించుచు - రారాజును కీర్తించను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రాజులకు రాజని - ప్రభువులకు ప్రభువని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Raarandi Santhasinchuchu - Raaraajunu Keerthinchanu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Raajulaku Raajani - Prabhuvulaku Prabhuvani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రమ్యమైన రాజును స్తుతించెదం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Ramyamaina Raajunu Sthuthinchedan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సిలువలో బలియాయెను - విలువైన రక్తము కార్చెను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ఎంత శ్రమనొందెను - ఎంత బాధ నోర్చెను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Siluvalo Baliyaayenu - Viluvaina Rakthamu Kaarchenu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Entha Shramanondenu - Entha Baadha Norchenu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రక్తముతో మనల కొనెగదా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Rakthamutho Manala Konegadaa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విందు శాలకు తెచ్చెను - ప్రేమ ధ్వజము పైకెత్తెను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వింత సుందరుడని - వేలలో శ్రేష్ఠుడని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Vindu Shaalaku Thechchenu - Prema Dhvajamu Paikeththenu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Vintha Sundarudani - Velalo Shreshthudani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ఎంతైన జేయు సామర్థ్యుడని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Enthaina Jeyu Saamarthyudani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2026-08-11T18:48:28Z</dcterms:created>
  <dcterms:modified xsi:type="dcterms:W3CDTF">2026-08-11T18:48:28Z</dcterms:modified>
</cp:coreProperties>
</file>