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Hrudayamantha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చింతలన్ని తీరెనయ్యా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Chinthalanni Theerenayyaa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చేరిన క్షణమే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జీవితం దొరికెనయ్యా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Cherina Kshaname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Jeevitham Dorikenayyaa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చూసిన క్షణమే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Choosina Kshaname (3)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వ్యాధులన్ని తొలిగెనయ్యా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తాకిన క్షణమే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Vyaadhulanni Tholigenayyaa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Thaakina Kshaname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భయాలన్ని పోయెనయ్యా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నమ్మిన క్షణమే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Bhayaalanni Poyenayyaa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Nammina Kshaname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అడుగులన్ని స్థిరపరచువాడా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త్రోవలను సిద్ధపరచువాడా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Adugulanni Sthiraparachuvaadaa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Throvalanu Siddhaparachuvaadaa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చిత్తములో నన్ను నడుపుమయ్యా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వాక్యముతో నన్ను నింపుమయ్యా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Chitthamulo Nannu Nadupumayyaa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Vaakyamutho Nannu Nimpumayyaa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 నన్ను విడిచినను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విడువని నా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 Nannu Vidichinanu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Viduvani Naa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లేని ఈ జీవితములో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నీవై నన్నాదుకొంటివి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Leni Ee Jeevithamulo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Neevai Nannaadukontivi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హృదయమంత నీ కొరకే - సమర్పింతును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నీ సాక్షిగా - నిలిచెదను యేసూ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Hrudayamantha Nee Korake - Samarpinthunu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Jeevithamanthaa Nee Saakshigaa - Nilichedanu Yesoo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మార్గములో నే నడిచెదను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చిత్తములో నే సాగెదను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Maargamulo Ne Nadichedanu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Chitthamulo Ne Saagedanu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సొలిపోయిన నా ప్రాణము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పట్టి నన్ను లేపితివి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Solipoyina Naa Praanamu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 Nannu Lepithivi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నన్నాదరించి చేరదీసి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 హత్తుకొంటివి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Nannaadarinchi Cheradeesi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 Hatthukontivi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హృదయమంత నీ కొరకే - సమర్పింతును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నీ సాక్షిగా - నిలిచెదను యేసూ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Hrudayamantha Nee Korake - Samarpinthunu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Jeevithamanthaa Nee Saakshigaa - Nilichedanu Yesoo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మార్గములో నే నడిచెదను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చిత్తములో నే సాగెదను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Maargamulo Ne Nadichedanu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Chitthamulo Ne Saagedanu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2026-08-03T08:56:37Z</dcterms:created>
  <dcterms:modified xsi:type="dcterms:W3CDTF">2026-08-03T08:56:37Z</dcterms:modified>
</cp:coreProperties>
</file>