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ఉపవాసంతో ప్రార్ధనలో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Upavaasamtho Praardhanalo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ఉపవాసంతో ప్రార్ధనలో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వైపే చూస్తున్నా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Upavaasamtho Praardhanalo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Vaipe Choosthunnaa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మోకాళ్లపై కన్నీటితో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చేయు ప్రార్ధన వినుము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Mokaallapai Kanneetitho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Cheyu Praardhana Vinumu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అడిగిననూ ఇయ్యవా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వెదకిననూ దొరకవా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Adiginanu Iyyavaa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Vedakinanu Dorakavaa Devaa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తట్టిననూ తీయవా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విను నా ప్రార్ధన        ||ఉపవాసంతో||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Thattinanu Theeyavaa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Vinu Naa Praardhana         ||Upavaasamtho||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నోట మాటలెల్ల నిను స్తుతించాలయ్యా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యొక్క తలంపులన్ని నీవవ్వాలయ్య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Nota Maatalella Ninu Sthuthinchaalayyaa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Yokka Thalampulanni Neevavvaalayya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దీపముగా మారి వెలుగును ఇవ్వాలయ్యా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రుచికరంగా నీ ఉప్పుగా ఉండాలయ్యా (2)      ||అడిగిననూ||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Deepamugaa Maari Velugunu Ivvaalayyaa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Ruchikaramgaa Nee Uppugaa Undaalayyaa (2)         ||Adiginanu||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 కాలమంతా నీ సేవ చేయాలి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యొక్క సువాసన నేనివ్వాలయ్యా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 Kaalamanthaa Nee Seva Cheyaali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Yokka Suvaasana Nenivvaalayyaa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నేటి యువతకు ఆదర్శంగా ఉండాలయ్యా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 సంఘానికి నీ మార్గం చూపాలయ్యా (2)      ||అడిగిననూ||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Neti Yuvathaku Aadarshamgaa Undaalayyaa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 Sanghaaniki Nee Maargam Choopaalayyaa (2)         ||Adiginanu||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2026-02-25T09:20:08Z</dcterms:created>
  <dcterms:modified xsi:type="dcterms:W3CDTF">2026-02-25T09:20:08Z</dcterms:modified>
</cp:coreProperties>
</file>