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నమ్ముకొను మానవులు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Nammukonu Maanavulu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దేవా నన్ను స్వస్థపరచు - నేను స్వస్థత నొందెదను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రక్షించుము రక్షింప బడుదును - నా సోత్రములకు ఆధారుడా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Devaa Nannu Svasthaparachu - Nenu Svasthatha Nondedanu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Rakshinchumu Rakshimpa Badudunu - Naa Sothramulaku Aadhaarudaa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నమ్ముకొను మానవులు ఈ మహిలోన ధన్యులు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Nammukonu Maanavulu Ee Mahilona Dhanyulu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ఆయనపై నిరీక్షణను నుంచువారు ధన్యులు వారు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Aayanapai Nireekshananu Nunchuvaaru Dhanyulu Vaaru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జలము యొద్ద నాటబడిన - చెట్టువలె అది యుండును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కాల్వల యోరను వేళ్లు తన్నును - కదలదు తుఫాను గాలులున్న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Jalamu Yodda Naatabadina - Chettuvale Adi Yundunu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Kaalvala Yoranu Vellu Thannunu - Kadaladu Thuphaanu Gaalulunna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వెట్ట కలిగినను భయపడదు - ఆకులు పచ్చగా నుండును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వర్షములేని సంవత్సరమున - చింతించదు కాపు మానదు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Vetta Kaliginanu Bhayapadadu - Aakulu Pachchagaa Nundunu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Varshamuleni Sanvathsaramuna - Chinthinchadu Kaapu Maanadu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హృదయము అన్నిటికంటే - బహు మోసకరమైనది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అది ఘోరమైన దుష్టత్వమైనది - దీని నెరుగువారెవ్వరు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Hrudayamu Annitikante - Bahu Mosakaramainadi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Adi Ghoramaina Dushtathvamainadi - Deeni Neruguvaarevvaru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నగు నేను పరీక్షింతు - అందరి అంతరీంద్రములను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ప్రతివాని క్రియల ప్రవర్తనను బట్టి - నేను ప్రతిఫలమిత్తును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Nagu Nenu Pareekshinthu - Andari Anthareendramulanu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Prathivaani Kriyala Pravarthananu Batti - Nenu Prathiphalamiththunu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ఓ యెహోవా పరమ తండ్రి - ఇశ్రాయేలాధారుడా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విసర్జించు వారందరిలలో - సిగు నొందెదరు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O Yehovaa Parama Thandri - Ishraayelaadhaarudaa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Visarjinchu Vaarandarilalo - Sigu Nondedaru Gaaka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ద్రోహులు నన్ను విసర్జించిరి - జీవ జల ఊటనైన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ఇసుక మీద పేరు వ్రాయ బడినట్లు - అట్టివారి పేరు నుండుగా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Drohulu Nannu Visarjinchiri - Jeeva Jala Ootanaina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Isuka Meeda Peru Vraaya Badinatlu - Attivaari Peru Nundugaa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2026-08-11T18:50:44Z</dcterms:created>
  <dcterms:modified xsi:type="dcterms:W3CDTF">2026-08-11T18:50:44Z</dcterms:modified>
</cp:coreProperties>
</file>