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దూతగణములెల్ల ఆరాధించిరిగా పరిశుద్ధుడు సైన్యముల యెహోవని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Doothaganamulella Aaraadhinchirigaa Parishuddhadu Sainyamula Yehovani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రక్తముచేత నాకు కలిగించితివి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నిర్భయంబుగాను పరిశుద్ధ స్థలములో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Rakthamuchetha Naaku Kaliginchithivi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Nirbhayambugaanu Parishuddha Sthalamulo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ప్రవేశింపజేసియున్న ప్రియ యేసువా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పూజించెద నిన్ను నాదు జీవితమంతా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Praveshimpajesiyunna Priya Yesuvaa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Poojincheda Ninnu Naadu Jeevithamanthaa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పరలోకపు తండ్రి నీవు పరిపూర్ణుడవు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పరిపూర్ణతయందు నన్ను నడిపించితివి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Paralokapu Thandri Neevu Paripoornudavu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Paripoornathayandu Nannu Nadipinchithivi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సమస్తమును చేయుటకు బలపరచితివి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సమాధాన కర్తనీకే వందన స్తుతులు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Samasthamunu Cheyutaku Balaparachithivi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Samaadhaana Karthaneeke Vandana Sthuthulu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దూతగణములెల్ల ఆరాధించిరిగా - పరిశుద్ధుడు సైన్యముల యెహోవని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Doothaganamulella Aaraadhinchirigaa - Parishuddhadu Sainyamula Yehovani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ఇహపరములలో ఆయన మహిమ - నిండియున్నదని గానము చేసిరి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Ihaparamulalo Aayana Mahima - Nindiyunnadani Gaanamu Chesiri -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నిష్కళంకమైనది నీ కనుదృష్టి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చూడలేవుగా దుష్టత్వమును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Nishkalangkamainadi Nee Kanudrushti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Choodalevugaa Dushtathvamunu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దూరస్థులమైన మమ్ము నీ రక్తముతో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చేరదీసి చేర్చుకొన్న స్వామి స్తోత్రము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Doorasthulamaina Mammu Nee Rakthamutho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Cheradeesi Cherchukonna Svaami Sthothramu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హృదయమునందు శుద్ధి కలిగించితివి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చూచె నిరీక్షణ నా కొసగితివి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Hrudayamunandu Shuddhi Kaliginchithivi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Chooche Nireekshana Naa Kosagithivi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పెన్నుగా నీ పరిశుద్ధత నొసగిన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ఘనముగాను పొగడెదను పావన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Pennugaa Nee Parishuddhatha Nosagina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Ghanamugaanu Pogadedanu Paavana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పాపముతో పతనమైన నా దేహమును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పరిశుద్ధాలయముగాని చేసికొంటివి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Paapamutho Pathanamaina Naa Dehamunu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Parishuddhalayamugaani Chesikontivi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స్వాస్థ్యమునకు నన్ను పిలిచిన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సర్వోన్నతుడా నిన్ను స్తుతియించెదను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Svaasthyamunaku Nannu Pilichina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Sarvonnathudaa Ninnu Sthuthiyinchedanu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2026-08-11T18:48:42Z</dcterms:created>
  <dcterms:modified xsi:type="dcterms:W3CDTF">2026-08-11T18:48:42Z</dcterms:modified>
</cp:coreProperties>
</file>