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Yesuni!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వంచనలేక - వరముల నొసంగిన వరదునిం దలంచవె యో మనసా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కొంచెము కాని - కూర్మితో దేవుని - కొమరుని పొగడవె యో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Vanchanaleka - Varamula Nosanggina Varadunin Dalanchave Yo Manasaa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Konchemu Kaani - Koormitho Devuni - Komaruni Pogadave Yo Manasaa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ప్రేమను - నేమారకను - నెప్పుడు దలంచవే యో మనసా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నాతని - వరనామంబును - వదలక పొగడవె యో మనసా||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Premanu - Nemaarakanu - Neppudu Dalanchave Yo Manasaa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Naathani - Varanaamambunu - Vadalaka Pogadave Yo Manasaa||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పాపులకొరకై - ప్రాణముం బెట్టిన - ప్రభు నిలం దలంచవె యో మనసా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 నంతయు - జక్కంగ నోర్చిన - శాంతుని పొగడవె యో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Paapulakorakai - Praanamun Bettina - Prabhu Nilan Dalanchave Yo Manasaa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 Nanthayu - Jakkangga Norchina - Shaanthuni Pogadave Yo Manasaa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కష్టములలో మన - కండగ నుండిన - కర్తను దలంచవె యో మనసా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నష్టములన్నియు - నణంచిన యాగురు - ్రేష్టుని పొగడవె యో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Kashtamulalo Mana - Kandaga Nundina - Karthanu Dalanchave Yo Manasaa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Nashtamulanniyu - Nananchina Yaaguru - Reshtuni Pogadave Yo Manasaa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. మరణతటిని మన - శరణుగ నుండెడు - మాన్యునిం దలంచవె 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= కరుణను మన క-న్నీటిని దుడిచిన - కర్తను పొగడవె 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. Maranathatini Mana - Sharanuga Nundedu - Maanyunin Dalanchave 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= Karunanu Mana Ka-Nneetini Dudichina - Karthanu Pogadave Yo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||యేసుని||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||Yesuni||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ప్రార్ధనలు విని - ఫలముల నొసంగిన - ప్రభు నింక దలంచవె యో మనసా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వర్ధనం గోరుచు - శ్రద్ధతో దిద్దిన - వంద్యుని పొగడవె యో మనసా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Praardhanalu Vini - Phalamula Nosanggina - Prabhu Ningka Dalanchave Yo Manasaa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Vardhanan Goruchu - Shraddhatho Diddina - Vandyuni Pogadave Yo Manasaa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2026-08-11T18:42:24Z</dcterms:created>
  <dcterms:modified xsi:type="dcterms:W3CDTF">2026-08-11T18:42:24Z</dcterms:modified>
</cp:coreProperties>
</file>