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మమ్మెంతో ప్రేమించావు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Mammentho Preminchaavu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మమ్మెంతో ప్రేమించావు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కొరకు మరణించావు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Mammentho Preminchaavu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Koraku Maraninchaavu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మేమంటే ఎంత ప్రేమో మా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– నీ ప్రేమ ఎంత మధురం మా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Memante Entha Premo Maa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– Nee Prema Entha Madhuram Maa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ఆ ఆ… ఆ ఆ – హల్లెలూయా ఆ ఆ ఆ…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 ఆ ఆ – హల్లెలూయా       ||మమ్మెంతో||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Aa Aa.. Aa Aa – Hallelooyaa Aa Aa 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 Aa Aa – Hallelooyaa        ||Mammentho||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బాధ తొలగించావు – మా సాద నీవు తీర్చావు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 నడుపుమా దేవా – మము విడువకెన్నడూ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Baadha Tholaginchaavu – Maa Saada Neevu Theerchaavu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Nadupumaa Devaa – Mamu Viduvakennadu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 విడువకెన్నడూ          ||మమ్మెంతో||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Viduvakennadu          ||Mammentho||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కొరకు దివి విడిచావు – ఈ భువిని ఏతెంచావు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పాపులను రక్షించావు – రోగులను నీవు ముట్టావు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Koraku Divi Vidichaavu – Ee Bhuvini Aethenchaavu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Paapulanu Rakshinchaavu – Rogulanu Neevu Muttaavu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రోగులను నీవు ముట్టావు          ||మమ్మెంతో||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Rogulanu Neevu Muttaavu       ||Mammentho||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2026-02-25T08:36:35Z</dcterms:created>
  <dcterms:modified xsi:type="dcterms:W3CDTF">2026-02-25T08:36:35Z</dcterms:modified>
</cp:coreProperties>
</file>