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సర్వాంగ కవచము నీవే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Sarvaanga Kavachamu Neeve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సర్వాంగ కవచము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ప్రాణాత్మ దేహము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Sarvaanga Kavachamu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Praanaathma Dehamu Neeve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అంతరంగము నీవే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పోలికగ చేసి – నీ జీవమును పోసి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Antharangamu Neeve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Polikaga Chesi – Nee Jeevamunu Posi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పాపమును తీసీ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భారమును మోసావయ్యా…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Paapamunu Theesi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Bhaarmunu Mosaavayyaa.. Yesayyaa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సర్వము నీవే నా యేసయ్యా ఓ.. ఓ..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 నీవే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Sarvamu Neeve Naa Yesayyaa O..O..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 Neeve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వాక్యమను ఖడ్గము నీవై – రక్షణను శిరస్త్రాణమై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సత్యమను దట్టివి నీవై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Vaakyamanu Khadgamu Neevai – Rakshananu Shirasthraanamai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Sathyamanu Dattivi Neevai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నీతియను మైమరువునై విశ్వాసమను డాలునై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 సువార్త నీవై నా యేసయ్యా          ||నా సర్వము||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Neethiyanu Maimaruvunai – Vishwaasamanu Daalunai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 Suvaartha Neevai Naa Yesayyaa         ||Naa Sarvamu||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దుఃఖమునకు ప్రతిగా ఉల్లాస వస్త్రము నీవై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బూడిదెనకు ప్రతిగా పూదండవై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Dukhamunaku Prathigaa Ullaasa Vasthramu Neevai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Boodideku Prathigaa Poodandavai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దుఃఖమునకు ప్రతిగా ఆనందతైలము నీవై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భారభరితమైన ఆత్మకు స్తుతివస్త్రమై        ||నా సర్వము||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Dukhamunaku Prathigaa Aananda Thailamu Neevai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 Bharithamaina Aathmaku Sthuthi Vasthramai         ||Naa Sarvamu||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2026-02-25T09:26:24Z</dcterms:created>
  <dcterms:modified xsi:type="dcterms:W3CDTF">2026-02-25T09:26:24Z</dcterms:modified>
</cp:coreProperties>
</file>