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దయలో నీ కృపలో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Dayalo Nee Krupalo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చిత్తమే నా యందు నెరవేర్పవ్వాలని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సేవయే నా శ్వాసగా కడ వరకు నిలవాలని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Chitthame Naa Yandu Neraverpavvaalani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Sevaye Naa Shwaasagaa Kada Vaeaku Nilavaalani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మది నిండెను ఆశతో నే పాడెద స్తుతి గీతం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 నా తోడుగా – నీవె నా నీడగా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Madi Nindenu Aashatho Ne Paadeda Sthuthi Geetham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Thodugaa – Neeve Naa Needagaa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ఆత్మతో నింపుమా – శక్తి నా కొసగుమా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చేయి పట్టి నన్ను నీతో నడుపుము దేవా            ||నీ దయ||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Aathmatho Nimpimu – Shakthi Naakosagumaa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Cheyi Patti Nannu Neetho Nadupumu Devaa            ||Nee Dayalo||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దయలో నీ కృపలో కాచితివి గతకాలము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దయలో నీ నీడలో దాచుమయా జీవితాంతము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Dayalo Nee Krupalo Kaachithivi Gatha Kaalamu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Dayalo Nee Needalo Daachumayaa Jeevithaanthamu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ఆత్మతో నను నింపుమా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సేవలో ఫలియింపగా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Aathmatho Nanu Nimpumaa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Sevalo Phaliyimpagaa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దేవా… దేవా…           ||నీ దయ||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Devaa… Devaa…           ||Nee Dayalo||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కష్టకాలం దుఃఖ సమయం నన్ను వేదించగా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 హితులే నన్ను విడచి వెలిగ నను చూడగ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 Kaalam Dukha Samayam Nannu Vedhinchagaa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 Hithule Nannu Vidachi Veliga Nanu Choodagaa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ఓదార్పువై నా చెంత నీవే ఉండినావు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కన్నీరు నీ కవితలో రాసి ఉంచినావు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Odaarpuvai Naa Chentha Neeve Undinaavu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Kanneeru Nee Kavithalo Raasi Unchinaavu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ఏమి అద్బుత ప్రేమయా ఏ రీతి పాడనయా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 నా మార్గము – నీవె నా జీవము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Emi Adbhutha Premayaa Ae Reethi Paadanayaa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Maargamu – Neeve Naa Jeevamu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నీవె నా గమ్యము – నీవె నా సర్వము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మనసు తీర నిన్ను పాడి పొగడెద దేవా           ||నీ దయ||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Neeve Naa Gamyamu – Neeve Naa Sarvamu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Manasu Theera Ninnu Paadi Pogadeda Devaa          ||Nee Dayalo||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యొగ్యతయు లేని నా ఎడ నీ కృప చూపితివి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వట్టి పాత్రను మహిమతో నింపి మార్గము నీవైతివి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Ae Yogyathayu Leni Naa Yeda Nee Krupa Choopithivi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Vatti Paathranu Mahimatho Nimpi Maargamu Neevaithivi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2026-02-25T09:27:13Z</dcterms:created>
  <dcterms:modified xsi:type="dcterms:W3CDTF">2026-02-25T09:27:13Z</dcterms:modified>
</cp:coreProperties>
</file>