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పిల్లలారా నా మాట వినుడి 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Pillalaaraa Naa Maata Vinudi –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పిల్లలారా నా మాట వినుడి – యేసయ్య అద్భుతాలు వివరింతును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హో పిల్లల్లారా నా మాట విన్నాడు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Pillalaaraa Naa Maata Vinudi – Yesayya Adbhuthaalu Vivarinthunu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Ho Pillallaaraa Naa Maata Vinnaadu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ఆహారం పంచి ఇచ్చాడు.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Aahaaran Panchi Ichchaadu.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ఆనాడు చిన్నోడు నా మాట వినుడి – యేసయ్య బలమును వివరింతును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ఆనందమానంద మానందమే – యేసయ్య అద్భుతాలు ఆశ్చర్యమే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Aanaadu Chinnodu Naa Maata Vinudi – Yesayya Balamunu Vivarinthunu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Aanandamaananda Maanandame – Yesayya Adbhuthaalu Aashcharyame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ఆనాడు దావీదు మాట విన్నాడు గర్వించిన గొల్యాతును కూల్చివేశాడు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ఆనందమానంద మానందమే – యేసయ్య అద్భుతాలు ఆశ్చర్యమే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Aanaadu Daaveedu Maata Vinnaadu Garvinchina Golyaathunu Koolchiveshaadu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Aanandamaananda Maanandame – Yesayya Adbhuthaalu Aashcharyame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2026-08-24T10:17:03Z</dcterms:created>
  <dcterms:modified xsi:type="dcterms:W3CDTF">2026-08-24T10:17:03Z</dcterms:modified>
</cp:coreProperties>
</file>