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గొప్ప బొబ్బ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Goppa Bobba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పందెముగ నొక కాటువేసెను - పాత సర్పము ప్రభువు యేసును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Pandemuga Noka Kaatuvesenu - Paatha Sarpamu Prabhuvu Yesunu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శాంతమాయె నటంచుం బలుకుచును - ఆ రక్షకుండు తన - స్వంత విలువగు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బాణమును వీడెన్‌ = ఇంతలో నొక భటుండు తనదగు - నీటెతోం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Shaanthamaaye Natanchun Balukuchunu - Aa Rakshakundu Thana - Svantha Viluvagu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Baanamunu Veeden = Inthalo Noka Bhatundu Thanadagu - Neetethon Prabhu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ప్రక్కం బొడువంగ - చెంతంజేరెడి పాపులను ర - క్షించు రక్తపు ధారం గారెను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Prakkan Boduvangga - Chenthanjeredi Paapulanu Ra - Kshinchu Rakthapu Dhaaran Gaarenu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||Entha||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గొప్ప బొబ్బ పుట్టెను - దానితో రక్షణ మంతయును సమాప్త 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ఎంత గొప్ప బొబ్బ పుట్టెను - యేసునకుం కల్వరి మెట్టను - సంతసముతో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Goppa Bobba Puttenu - Daanitho Rakshana Manthayunu Samaaptha 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Entha Goppa Bobba Puttenu - Yesunakun Kalvari Mettanu - Santhasamutho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సిల్వం గొట్టంగ ఆ నూర్యుం డంధకారమాయెను || ఎంత||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మాయెను.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Silvan Gottangga Aa Nooryun Dandhakaaramaayenu || Entha||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Maayenu.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గలిబిలి గలిగె నొకప్పుడు - శిన్యారు బాబెలు కట్టడము కట్టునప్పుడు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పలుకు భాషయు నొక్క టైనను - పలువిధములగు భాషలాయెను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Galibili Galige Nokappudu - Shinyaaru Baabelu Kattadamu Kattunappudu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Paluku Bhaashayu Nokka Tainanu - Paluvidhamulagu Bhaashalaayenu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నలుదెసలకును జనులు పోయిరి - కలువరి పై కలిసికొనిరి యెంత!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Naludesalakunu Janulu Poyiri - Kaluvari Pai Kalisikoniri Yentha!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పావనుండగు ప్రభువు మనకొరకై - యా సిలువమింద చావునాందెడు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సమయమందున = దేవుండా నా దేవుండా నన్నేల చెయివిడిచితివి యనియా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Paavanundagu Prabhuvu Manakorakai - Yaa Siluvaminda Chaavunaandedu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Samayamanduna = Devundaa Naa Devundaa Nannela Cheyividichithivi Yaniyaa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రావముగ మొఅబెట్టెను యె - హోవయను దన తండ్రితోను || 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Raavamuga Moabettenu Ye - Hovayanu Dana Thandrithonu || Entha||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అందు దిమిరము క్రమ్ము గడియయ్యె - నా నీతి సూర్యుని నంత చుట్టెను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బంధకంబులు = నిందవాయువు లెన్నో వీచెను - కందు యేసుని యావరించెను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Andu Dimiramu Krammu Gadiyayye - Naa Neethi Sooryuni Nantha Chuttenu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Bandhakambulu = Nindavaayuvu Lenno Veechenu - Kandu Yesuni Yaavarinchenu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2026-08-11T18:39:38Z</dcterms:created>
  <dcterms:modified xsi:type="dcterms:W3CDTF">2026-08-11T18:39:38Z</dcterms:modified>
</cp:coreProperties>
</file>