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సుఖమిచ్చెగద మాకు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Sukhamichchegada Maaku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మిచ్చెగద మాకు - ప్రభుయేసువా నీ - సురుచిరమగు వాక్కు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నిఖిలకల్మష వనమునకు దవ - శిఖి శిఖలవలె గాల్చు నీదగు - ముఖవికాసిత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Michchegada Maaku - Prabhuyesuvaa Nee - Suruchiramagu Vaakku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Nikhilakalmasha Vanamunaku Dava - Shikhi Shikhalavale Gaalchu Needagu - Mukhavikaasitha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వాక్యములు బహు - సుఖము లొసంగు తవాఖ్రితాళికి ||సుఖ మిచ్చి!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Vaakyamulu Bahu - Sukhamu Losanggu Thavaakhrithaaliki ||Sukha Michchi!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జగతిలోపల మెండుగ - నుండిన వివిధ - మగు శాస్త్రములు జూడంగ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మిగుల గందరగోళమై మరి - యొకటి కొకటి విరుద్ధముగ మ -ర్యగణ కల్పిత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Jagathilopala Menduga - Nundina Vividha - Magu Shaasthramulu Joodangga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Migula Gandaragolamai Mari - Yokati Kokati Viruddhamuga Ma -Ryagana Kalpitha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మగుచు నున్నవి - తగని వని ద్రోచితిమి వాటిని సుఖ మిచ్చె||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Maguchu Nunnavi - Thagani Vani Drochithimi Vaatini Sukha Michche||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నీ వాక్యముల భావము - నమ్మిన పాపి - జీవుల కది జీవము = కేవలం బగు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ధర్మశాస్త్రము - దేవుం డిచ్చిన దొకటి బైబిలు - ఈ వసుధంగల సర్వ పాపులం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Nee Vaakyamula Bhaavamu - Nammina Paapi - Jeevula Kadi Jeevamu = Kevalan Bagu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Dharmashaasthramu - Devun Dichchina Dokati Baibilu - Ee Vasudhanggala Sarva Paapulan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బ్రోవ వచ్చిన నిన్నుం జూపెను || సుఖ మిచ్చె||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Brova Vachchina Ninnun Joopenu || Sukha Michche||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2026-08-11T18:43:02Z</dcterms:created>
  <dcterms:modified xsi:type="dcterms:W3CDTF">2026-08-11T18:43:02Z</dcterms:modified>
</cp:coreProperties>
</file>