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అంబరానికి అంటేలా (యేసయ్య పుట్టాడని)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Ambaraaniki Antelaa Yesayya Puttaadani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అంబరానికి అంటేలా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సంబరాలతో చాటాలా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Ambaraaniki Antelaa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Sambaraalatho Chaataalaa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పుట్టాడని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 వచ్చాడని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Puttaadani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 Vachchaadani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ప్రవచనాలు నెరవేరాయి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దినాలు ఇక పోయాయి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Pravachanaalu Neraveraayi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Dinaalu Ika Poyaayi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 ప్రకటించే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శిక్షను తప్పించే (2) 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 Prakatinche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Shikshanu Thappinche (2)  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దివిజానాలు సమకూరాయి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ఘనస్వరాలు వినిపించాయి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Divijanaalu Samakooraayi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Ghanaswaraalu Vinipinchaayi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పరముకు నడిపించే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చూపించే (2) 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Paramuku Nadipinche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Choopinche (2)  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సుమ వనాలు పులకించాయి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పరిమళాలు వెదజల్లాయి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Suma Vanaalu Pulakinchaayi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Parimalaalu Vedajallaayi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నశియించే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జనులను ప్రేమించే (2) 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Nashiyinche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Janulanu Preminche (2)          ||Yesayya||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2026-02-25T09:27:12Z</dcterms:created>
  <dcterms:modified xsi:type="dcterms:W3CDTF">2026-02-25T09:27:12Z</dcterms:modified>
</cp:coreProperties>
</file>