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అదిగో నా నావ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Adigo Naa Naava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అదిగో నా నావ బయలు దేరుచున్నది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అందులో యేసు ఉన్నాడు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Adigo Naa Naava Bayalu Deruchunnadi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Andulo Yesu Unnaadu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నావలో క్రీస్తు ఉన్నాడు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Naavalo Kreesthu 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వరదలెన్ని వచ్చినా వణకను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అలలెన్ని వచ్చినా అదరను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Varadalenni Vachchinaa Vanakanu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Alalenni Vachchinaa Adaranu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ఆగిపోయే అడ్డులొచ్చినా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సాగిపోయే సహాయం మనకు ఆయనే (2)       ||అదిగో||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Aagipoye Addulochchinaa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Saagipoye Sahaayam Manaku Aayane (2)         ||Adigo||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నడిరాత్రి జాములో నడచినా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నది సముద్ర మధ్యలో నిలచినా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Nadiraathri Jaamulo Nadachinaa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 Samudra Madhyalo Nilachinaa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నడిపించును నా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నన్నూ అద్దరికి చేర్చును (2)       ||అదిగో||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Nadipinchunu Naa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Addariki Cherchunu (2)         ||Adigo||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లోతైన దారిలో పోవుచున్నది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సుడిగుండాలెన్నో తిరుగుచున్నవి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Lothaina Daarilo Povuchunnadi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Sudigundaalenno Thiruguchunnavi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సూర్యుడైన ఆగిపోవును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చుక్కాని మాత్రం సాగిపోవును (2)       ||అదిగో||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Sooryudaina Aagipovunu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Chukkaani Maathram Saagipovunu (2)         ||Adigo||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2026-02-25T09:35:09Z</dcterms:created>
  <dcterms:modified xsi:type="dcterms:W3CDTF">2026-02-25T09:35:09Z</dcterms:modified>
</cp:coreProperties>
</file>