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మిమ్ములను స్వతంత్రుల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Mimmulanu Svathanthrula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మిమ్ములను స్వతంత్రుల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Mimmulanu Svathanthrula Jese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దాస్యపు కాడికి చిక్కుకొనకు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Daasyapu Kaadiki Chikkukonaku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ఈ లోకములో నున్నను - కాని ఈ లోకమునకు జెందవు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లోకముతో ఏకీభవించకు లోకపు కాడికి చేరకుము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Ee Lokamulo Nunnanu - Kaani Ee Lokamunaku Jendavu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Lokamutho Ekeebhavinchaku Lokapu Kaadiki Cherakumu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శరీరేచ్ఛ దురాశలను సిలువపైన అంత మొందించు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పరిశుద్ధాత్మచే నడిపింపబడి శరీర ఆశల నెరవేర్చకు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Shareerechchha Duraashalanu Siluvapaina Antha Mondinchu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Parishuddhathmache Nadipimpabadi Shareera Aashala Neraverchaku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వాత్సల్యమును బట్టి పరిశుద్ధముగా మీ శరీరములన్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అనుకూల సజీవ యాగముగ అర్పించుకొనుడి ప్రభువునకే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Vaathsalyamunu Batti Parishuddhamugaa Mee Shareeramulan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Anukoola Sajeeva Yaagamuga Arpinchukonudi Prabhuvunake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మీరు క్రీస్తుతో లేపబడిన పైనున్న వాటినే వెదకుడి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లోకమునకు మీరు మరణించి పరలోక వాటినే ప్రేమించుడి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Meeru Kreesthutho Lepabadina Painunna Vaatine Vedakudi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Lokamunaku Meeru Maraninchi Paraloka Vaatine Preminchudi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2026-08-11T18:52:09Z</dcterms:created>
  <dcterms:modified xsi:type="dcterms:W3CDTF">2026-08-11T18:52:09Z</dcterms:modified>
</cp:coreProperties>
</file>