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గానమా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Gaanamaa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గానమా - నా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త్యాగమే - నా ధ్యానము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Sthuthi Gaanamaa - Naa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Thyaagame - Naa Dhyaanamu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కోసమే- నా శేష జీవితం ||స్తుతి||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హీన స్థితి చూచి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Kosame- Naa Shesha Jeevithan ||Sthuthi||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నారక్షణ శృంగమై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నాసన్నిధి నీ తోడని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ధైర్యపరచినా... నా నజరేయుడా ||స్తుతి||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నీకృప పొందుటకు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యోగ్యత లేకున్నను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నీనామ ఘనతకే 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 నీ కృపతో... నన్ను నింపితివా ||స్తుతి||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2026-08-11T18:38:37Z</dcterms:created>
  <dcterms:modified xsi:type="dcterms:W3CDTF">2026-08-11T18:38:37Z</dcterms:modified>
</cp:coreProperties>
</file>