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కన్నీరే మనిషిని బాధిస్తుంది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Kanneere Manishini Baadhisthundi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కన్నీరే మనిషిని బాధిస్తుంది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కన్నీరే మనసును ఓదారుస్తుంది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Kanneere Manishini Baadhisthundi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Kanneere Manasunu Odaarusthundi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కన్నీరే కాదనుకుంటే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ఓదార్పే కరువైపోతుంది (2)        ||కన్నీరే||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Kanneere Kaadanukunte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Odaarpe Karuvaipothundi (2) ||Kanneere||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కన్నీరే మరియను బాధించింది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కన్నీరే మరణము గెలిపించింది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Kanneere Mariyanu Baadhinchindi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Kanneere Maranamu Gelipinchindi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కన్నీరే కాదనుకుంటే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లాజరు తిరిగి బ్రతికేనా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Kanneere Kaadanukunte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Laazaru Thirigi Brathikenaa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కన్నీరే వలదనుకుంటే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మహిమ కనిపించేనా (2)        ||కన్నీరే||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Kanneere Valadanukunte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Mahima Kanipinchenaa (2) ||Kanneere||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కన్నీరే హన్నాను బాధించింది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కన్నీరే కుమారుని దయచేసింది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Kanneere Hannanu Baadhinchindi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Kanneere Kumaaruni Dayachesindi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కన్నీరే కాదనుకుంటే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సమూయేలు జన్మించేనా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Kanneere Kaadanukunte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Samooyelu Janminchenaa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కన్నీరే వలదనుకుంటే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కృపను గాంచేనా (2)        ||కన్నీరే||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Kanneere Valadanukunte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Krupanu Gaanchenaa (2) ||Kanneere||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2026-02-25T09:21:09Z</dcterms:created>
  <dcterms:modified xsi:type="dcterms:W3CDTF">2026-02-25T09:21:09Z</dcterms:modified>
</cp:coreProperties>
</file>