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అలలపైనే నడిచినా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Alalapaine Nadichinaa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చిన్నజీవిత నావనాది – నిన్నే గురిగా పయనమైతిని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ఎన్నో శోధన లెన్నో భయములు – కన్నతండ్రి కానరావా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Chinnajeevitha Naavanaadi – Ninne Gurigaa Payanamaithini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Enno Shodhana Lenno Bhayamulu – Kannathandri Kaanaraavaa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ఆదుకోవయ్యా – ఆదుకోవయ్యా        ||అలల||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Aadukovayyaa – Aadukovayyaa        ||Alala||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మాటమాత్రము సెలవుచేత – ధీటుగా అద్భుతములెన్నో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చాలచేసిన శక్తిమంతుడా – జాలిచూపి రేవుచేర్చవా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Maatamaathramu Selavuchetha – Dheetugaa Adbhuthamulenno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Chaalachesina Shakthimanthudaa – Jaalichoopi Revucherchavaa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ఆదుకోవయ్యా – ఆదుకోవయ్యా        ||అలల||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Aadukovayyaa – Aadukovayyaa        ||Alala||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అలలపైనే నడచినా – నాదుయేసయ్యా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గలిబిలి నా కలువరములను – తొలగజేసిన కలుషహరుడా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Alalapaine Nadachinaa – NaaduYesayyaa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Galibili Naa Kaluvaramulanu – Tholagajesina Kalushaharudaa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నాదు యేసయ్యా – ఆదుకోవయ్యా        ||అలల||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Naadu Yesayyaa – Aadukovayyaa        ||Alala||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శుద్ధుడా నీ పిలుపు వింటిని – అద్దరికి నేపయనమైతిని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ప్రొద్దుపోయెను భయములాయెను – ఉద్దురించ స్వామిరావా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Shuddhudaa Nee Pilupu Vintini – Addariki Nepayanamaithini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Proddupoyenu Bhayamulaayenu – Uddurincha Svaamiraavaa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ఆదుకోవయ్యా – ఆదుకోవయ్యా        ||అలల||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Aadukovayyaa – Aadukovayyaa        ||Alala||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నట్టనడి సంద్రాన రేగెను – అట్టహాసపు పెనుతుఫాను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గట్టుచూడగ చాలాదూరము – ఇట్టి శ్రమలలో చిక్కుకొంటిని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Nattanadi Sandraana Regenu – Attahaasapu Penuthuphaanu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Gattuchoodaga Chaalaadooramu – Itti Shramalalo Chikkukontini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ఆదుకోవయ్యా – ఆదుకోవయ్యా        ||అలల||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Aadukovayyaa – Aadukovayyaa        ||Alala||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అలలు నాపై విసరికొట్టగా – నావనిండుగ నీరుజేరెను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బ్రతుకులెంతో భారమాయెను – రేవుచేరే దారిలేదే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Alalu Naapai Visarikottagaa – Naavaninduga Neerujerenu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Brathukulentho Bhaaramaayenu – Revuchere Daarilede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ఆదుకోవయ్యా – ఆదుకోవయ్యా        ||అలల||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Aadukovayyaa – Aadukovayyaa        ||Alala||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2026-08-24T10:17:58Z</dcterms:created>
  <dcterms:modified xsi:type="dcterms:W3CDTF">2026-08-24T10:17:58Z</dcterms:modified>
</cp:coreProperties>
</file>