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యేసయ్యంటే ఎవరో తెలుసుకో చిన్నారి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Yesayyante Evaro Thelusuko Chinnaari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యేసయ్యంటే ఎవరో తెలుసుకో చిన్నారి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వివరించి చెబుతా ఆయన చేసిన కార్యములు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Yesayyante Evaro Thelusuko Chinnaari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Vivarinchi Chebuthaa Aayana Chesina Kaaryamulu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లేత లేత పూలకు రంగులద్ధినవాడు – వికసించే పూలలో సువాసన పెట్టినవాడు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ప్రవహించే నీటికి బాషను నేర్పినవాడు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Letha Letha Poolaku Rangguladdhinavaadu – Vikasinche Poolalo Suvaasana Pettinavaadu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Pravahinche Neetiki Baashanu Nerpinavaadu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ఎవరో? ఎవరో? తెలుసా యేసయ్యే కదా? (2)        ||యే||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Evaro? Evaro? Thelusaa Yesayya Kadaa? (2)        ||Ye||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ఆకాశంలో మబ్బులకు నడకలు నేర్పినవాడు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మహాసంద్రాలకు సరిహద్దులు పెట్టినవాడు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Aakaashanlo Mabbulaku Nadakalu Nerpinavaadu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Mahaasandraalaku Sarihaddulu Pettinavaadu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చంద్రతారలకు సమయం చెప్పినవాడు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ఎవరో?ఎవరో?తెలుసా యేసయ్యే కదా? (2)        ||యే||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Chandrathaaralaku Samayan Cheppinavaadu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Evaro?Evaro?Thelusaa Yesayya Kadaa? (2)        ||Ye||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2026-08-24T10:17:06Z</dcterms:created>
  <dcterms:modified xsi:type="dcterms:W3CDTF">2026-08-24T10:17:06Z</dcterms:modified>
</cp:coreProperties>
</file>