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నెడంబాయ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Nedambaaya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నెడంబాయ - నే కొలంది విడనాండ - ననిన తండ్రి - నిరత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 బాధలయందు - నన్ని దుఃఖములందు - నన్ను బ్రోచు ॥ఎన్నడు॥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Nedambaaya - Ne Kolandi Vidanaanda - Nanina Thandri - Niratha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 Baadhalayandu - Nanni Duhkhamulandu - Nannu Brochu ॥Ennadu॥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 రక్షింప - బ్రాణమిచ్చిన యేసు - బ్రతికి యుండు - తన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 గోరినవారి - భారము తా మోసి - ప్రాపయి యుండు ॥ఎన్నడు॥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Paapula Rakshimpa - Braanamichchina Yesu - Brathiki Yundu - Thana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 Gorinavaari - Bhaaramu Thaa Mosi - Praapayi Yundu ॥Ennadu॥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ఎల్ల కాలంబుల - నేకరీతిగ నుండు - యేసునాధుం - డాతం - డెల్ల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విశ్వాసుల - నెల్ల - వేళలం దలంచి - యేలుచుండు ॥ఎన్నడు॥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Ella Kaalambula - Nekareethiga Nundu - Yesunaadhun - Daathan - Della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Vishvaasula - Nella - Velalan Dalanchi - Yeluchundu ॥Ennadu॥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తనవారి యక్కణిలు - తానెటిగి యున్నాండు - తప్పకుండ - నాతం డెనలేని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దయంబూని - వినువారి మనవులు - వేడ్మమిజ ॥ఎన్నడు॥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Thanavaari Yakkanilu - Thaanetigi Yunnaandu - Thappakunda - Naathan Denaleni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Dayambooni - Vinuvaari Manavulu - Vedmamija ॥Ennadu॥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2026-08-11T18:44:08Z</dcterms:created>
  <dcterms:modified xsi:type="dcterms:W3CDTF">2026-08-11T18:44:08Z</dcterms:modified>
</cp:coreProperties>
</file>