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యేసువంటి ప్రియ బంధుండు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Yesuvanti Priya Bandhundu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. అతం డుండని పరమండలము ఇక - వెదకినగాని యగపడదు = క్షతినాతం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డు మా మతిని వసించిన - అతులిత సౌఖ్యం బదియే మోక్షము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. Athan Dundani Paramandalamu Ika - Vedakinagaani Yagapadadu = Kshathinaathan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 Maa Mathini Vasinchina - Athulitha Saukhyan Badiye Mokshamu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యేసువంటి ప్రియ బంధుండు నాకింక - నిహ పరములలో లేండన్న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Yesuvanti Priya Bandhundu Naakingka - Niha Paramulalo Lendanna =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ఊరుపేరు పరువులు *మురువులు మరి - యూడంగొట్టబడినను గాని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Ooruperu Paruvulu *Muruvulu Mari - Yoodanggottabadinanu Gaani =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*ఆడికలు తిరస్కారంబులు మా - కవమానము లున్నన్‌ గాని = తోడు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క్రీస్తుండు మాకుండినను త్రోవం దప్పము ఓడిపోము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*Aadikalu Thiraskaarambulu Maa - Kavamaanamu Lunnan Gaani = Thodu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Kreesthundu Maakundinanu Throvan Dappamu Odipomu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-.... కేశ్రేష్రరము. కెలియబడినది. సొగసులు *ఢ్రేమ. 'అపకీర్తులు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-.... Keshreshraramu. Keliyabadinadi. Sogasulu *Dhrema. 'Apakeerthulu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తగ్గుపాటులును సిగ్గుపాటులును - దలమిందను వ్రాలినగాని = దగ్గర 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పాలిటం ప్రభువుండగ - సిగ్గును బొందుము తగ్గునం 1గుందము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Thaggupaatulunu Siggupaatulunu - Dalamindanu Vraalinagaani = Daggara 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Paalitan Prabhuvundaga - Siggunu Bondumu Thaggunan 1Gundamu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ఎన్నెన్నో శోధన బాధలు చెల - రేగి మనలం జుట్టిన యపుడు = కన్న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తండ్రివలె నోదార్చుచుం దన -ఘన వాగ్చలమున దునుమును వానిని 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Ennenno Shodhana Baadhalu Chela - Regi Manalan Juttina Yapudu = Kanna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Thandrivale Nodaarchuchun Dana -Ghana Vaagchalamuna Dunumunu Vaanini Yesu!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మనసు క్రుంగి పలు చింతలచేత - మట్టంబడిన వేళను మాకుం = తన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వాగ్ధత్తములను జేతుల లే - వనెత్తి యెంతో సంతస మొసంగును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Manasu Krunggi Palu Chinthalachetha - Mattambadina Velanu Maakun = Thana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Vaagdhaththamulanu Jethula Le - Vaneththi Yentho Santhasa Mosanggunu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తల్లిదండ్రులు విడిచిన గాని - తాను వదలం డెప్పుడు మమ్ము = ఉల్లమునెత్తి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పిలిచిన వేళ - నోహో యనుచు దరికి వచ్చు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Thallidandrulu Vidichina Gaani - Thaanu Vadalan Deppudu Mammu = Ullamuneththi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Pilichina Vela - Noho Yanuchu Dariki Vachchu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2026-08-11T18:42:24Z</dcterms:created>
  <dcterms:modified xsi:type="dcterms:W3CDTF">2026-08-11T18:42:24Z</dcterms:modified>
</cp:coreProperties>
</file>