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స్తుతించుము స్తుతించుము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Sthuthinchumu Sthuthinchumu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మారు మనస్సును పొందుమనే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తన రాజ్యమునకు చేర్చను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Maaru Manassunu Pondumane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Thana Raajyamunaku Cherchanu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యేసుని స్వీకరించుము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హృదయమునకు రాజాయనే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Yesuni Sveekarinchumu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Hrudayamunaku Raajaayane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స్తుతించుము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Sthuthinchumu 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యేసురాజు యిల్లు కట్టుచున్నాడు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సౌందర్యమైనది ఆ గృహము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Yesuraaju Yillu Kattuchunnaadu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Saundaryamainadi Aa Gruhamu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మచ్చునుబోలి కట్టుచున్నాడు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ప్రభువు రారాజు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Machchunuboli Kattuchunnaadu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Prabhuvu Raaraaju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స్తుతించుము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Sthuthinchumu 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సజీవరాళ్ళతో కట్టుచున్నాడు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ఆత్మద్వారానే చేయుచుండె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Sajeevaraallatho Kattuchunnaadu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Aathmadvaaraane Cheyuchunde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యాజకులముగా పూజింతమెప్పుడు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యోగ్యుడు - మన ప్రభువే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Yaajakulamugaa Poojinthameppudu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Sthuthiki Yogyudu - Mana Prabhuve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స్తుతించుము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Sthuthinchumu 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దైవ నివాసస్థలమౌనట్లు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కలసి నిర్మింపబడితిమి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Daiva Nivaasasthalamaunatlu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Kalasi Nirmimpabadithimi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"రాజులకు రాజును ప్రభువులకు ప్రభువును" ప్రకటన Revelation 19:16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"Raajulaku Raajunu Prabhuvulaku Prabhuvunu" Prakatana Revelation 19:16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ప్రభుని నైపుణ్య హస్తము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నిర్మించె నిల్లు పూర్ణముగ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Prabhuni Naipunya Hasthamu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Nirminche Nillu Poornamuga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స్తుతించుము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Sthuthinchumu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 : స్తుతించుము స్తుతించుము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రారాజని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 : Sthuthinchumu Sthuthinchumu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Raaraajani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యెరూషలేమా తెరువుము ద్వారము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 నీలో ప్రవేశించును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Yerooshalemaa Theruvumu Dvaaramu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 Neelo Praveshinchunu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అడ్డుపరచక నేడే రమ్మనుము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నీకు రాజాయెను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Adduparachaka Nede Rammanumu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Neeku Raajaayenu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స్తుతించుము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Sthuthinchumu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ఎందుకు నీవు దారి తొలగితివి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పిలచెను నీ రక్షకుడు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Enduku Neevu Daari Tholagithivi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Pilachenu Nee Rakshakudu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దూరమునుండక తృణీకరింపక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అంగీకరించుము నీ రాజుగా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Dooramunundaka Thruneekarimpaka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Anggeekarinchumu Nee Raajugaa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స్తుతించుము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Sthuthinchumu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2026-08-11T18:49:54Z</dcterms:created>
  <dcterms:modified xsi:type="dcterms:W3CDTF">2026-08-11T18:49:54Z</dcterms:modified>
</cp:coreProperties>
</file>