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దినమెంతో శుభ దినము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Dinamentho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దినమెంతో శుభ దినము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జీవితం అతి మధురం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Dinamentho Shubha Dinamu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Jeevitham Athi Madhuram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ఆగదు కాలం మన కోసం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గతించిపోయెను చెడు కాలం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Aagadu Kaalam Mana Kosam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Gathinchipoyenu Chedu Kaalam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వచ్చినది వసంత కాలం     ||ఈ దినమెంతో||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Vachchinadi Vasantha Kaalam       ||Ee Dinamentho||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హృదయం ఆశలమయము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కావాలి అది ప్రేమ నిండిన మందిరము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Hrudayam Aashalamayamu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Kaavaali Adi Prema Nindina Mandiramu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కొరకై తెరచిన హృదయం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ఆలయం అది దేవుని నిలయం       ||ఈ దినమెంతో||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Korakai Therachina Hrudayam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Aalayam Adi Devuni Nilayam        ||Ee Dinamentho||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జీవితమే దేవుని వరము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తెలియాలి అది ముగియక ముందే రక్షణ మార్గం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Jeevithame Devuni Varamu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Theliyaali Adi Mugiyaka Munde Rakshana Maargam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జీవము నింపుకొని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నిలవాలి అది క్రీస్తుకు సాక్ష్యం      ||ఈ దినమెంతో||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Jeevamu Nimpukoni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Nilavaali Adi Kreesthuku Saakshyam      ||Ee Dinamentho||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2026-02-25T09:32:48Z</dcterms:created>
  <dcterms:modified xsi:type="dcterms:W3CDTF">2026-02-25T09:32:48Z</dcterms:modified>
</cp:coreProperties>
</file>