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మాట బంగారు మూట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Maata Bangaaru Moota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మాట బంగారు మూట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ఎన్నటికి మారని మాటేనన్న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Maata Bangaaru Moota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 Maarani Maatenanna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ఎన్నటెన్నటికి మారని మాటేనన్న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నిత్యజీవానికి సత్యమైనది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Ennatennatiki Maarani Maatenanna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Nithyajeevaaniki Sathyamainadi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రాజ్యానికి మార్గమైనది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పదరా పోదాం పదరా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Raajyaaniki Maargamainadi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Padaraa Podaam Padaraa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(మన) యేసయ్య చెంతకు పోదాం పదరా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(Mana) Yesayya Chenthaku Podaam Padaraa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చెట్టు పైకి చక్కగా చూసాడయ్యా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పొట్టి జక్కయ్యను పిలిచాడయ్యా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Chettu Paiki Chakkagaa Choosaadayyaa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Potti Jakkayyanu Pilichaadayyaa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తిన్నగా ఇంటికి వేళ్ళాడయ్యా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బిడ్డగా మార్చాడయ్యా         ||పదరా||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Thinnagaa Intiki Vellaadayyaa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Biddagaa Maarachaadayyaa          ||Padaraa||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సమరయ స్త్రీని చూసాడయ్యా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కుండను బద్దలు కొట్టాడయ్యా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Samaraya Sthreeni Choosaadayyaa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Kundanu Baddalu Kottaadayyaa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ఊటలు ఇచ్చాడయ్యా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జీవితాన్నే మార్చివేసాడయ్యా         ||పదరా||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Ootalu Ichchaadayyaa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Jeevithaanne Maarchivesaadayyaa          ||Padaraa||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2026-02-25T09:22:27Z</dcterms:created>
  <dcterms:modified xsi:type="dcterms:W3CDTF">2026-02-25T09:22:27Z</dcterms:modified>
</cp:coreProperties>
</file>