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యెహోవా దయాళుడు ఆయన కృప నిరంతరం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Yehovaa Dayaaludu Aayana Krupa Nirantharam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యెహోవా దయాళుడు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Yehovaa Dayaaludu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ఆయన కృప నిరంతరం నిలుచును - నిలుచును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Aayana Krupa Nirantharam Niluchunu - Niluchunu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 కాలము నుండి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 Kaalamu Nundi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 కాలము వరకు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 Kaalamu Varaku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నీ కృప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Nee Krupa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నిలుచును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Niluchunu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హల్లెలూయా హల్లెలూయా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Hallelooyaa Hallelooyaa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హల్లెలూయా హల్లెలూయా (2)    ||యెహోవా||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Hallelooyaa Hallelooyaa (2) ||Yehovaa||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యుగములు మారినా తరములు దాటినా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Yugamulu Maarinaa Tharamulu Daatinaa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మనుష్యులు వీడినా మమతలు మరచినా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Manushyulu Veedinaa Mamathalu Marachinaa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ఆప్తులందరు నన్ను నిందించినా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Aapthulandaru Nannu Nindinchinaa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అన్యులందరు నన్ను ద్వేషించినా (2)  ||నీ కృప||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Anyulandaru Nannu Dveshinchinaa (2) ||Nee Krupa||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ఇరుకునందుడి నే యెహోవాను వేడితి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Irukunandudi Ne Yehovaanu Vedithi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ఇబ్బందులలో నే యెహోవాను చేరితి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Ibbandulalo Ne Yehovaanu Cherithi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విశాల స్థలమందు యెహోవా నన్ను ఆదుకొనెను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Vishaala Sthalamandu Yehovaa Nannu Aadukonenu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విస్తారమైన కృపతో నన్ను నింపెను (2)  ||నీ కృప||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Visthaaramaina Krupatho Nannu Nimpenu (2) ||Nee Krupa||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2026-10-04T02:53:46Z</dcterms:created>
  <dcterms:modified xsi:type="dcterms:W3CDTF">2026-10-04T02:53:46Z</dcterms:modified>
</cp:coreProperties>
</file>