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పగటిలో మేఘ స్తంభముగా - రాత్రిలో యగ్ని స్తంభముగా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Pagatilo Megha Sthambhamugaa - Raathrilo Yagni Sthambhamugaa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 ధన్య ధన్య ప్రభుకు (2)- తానే రక్షణ మన కొసగే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Dhanya Dhanya Dhanya Prabhuku (2)- Thaane Rakshana Mana Kosage 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సన్నిధికి నడిపి (2) - ప్రభువా రాత్రింబవళ్ళు గాచితివి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Sannidhiki Nadipi (2) - Prabhuvaa Raathrimbavallu Gaachithivi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పగటిలో మేఘ స్తంభముగా - రాత్రిలో యగ్ని స్తంభముగా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రక్షకుడవుగా నుండి (2) - ప్రభువా సుఖశాంతితో గాచితివి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Pagatilo Megha Sthambhamugaa - Raathrilo Yagni Sthambhamugaa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Rakshakudavugaa Nundi (2) - Prabhuvaa Sukhashaanthitho Gaachithivi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వాక్యమన్నాతో పోషించి - బండ నీళ్ళను త్రాగించితివి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ఆత్మకు తృప్తినిచ్చి - ప్రభువా శాంతిని నా కిచ్చితివి ||ధన్య||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Vaakyamannaatho Poshinchi - Banda Neellanu Thraaginchithivi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Aathmaku Thrupthinichchi - Prabhuvaa Shaanthini Naa Kichchithivi ||Dhanya||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ఆత్మీయ సుందర హృదయములో - ఆత్మ ప్రాణ శరీరములో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ఆత్మీయజీవ మొసగి - ప్రభువా ఆత్మను మేల్కొలిపితివి ||ధన్య||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Aathmaya Sundara Hrudayamulo - Aathma Praana Shareeramulo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Aathmayajeeva Mosagi - Prabhuvaa Aathmanu Melkolipithivi ||Dhanya||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కానానులోనికి తెచ్చితివి - పరశుధ్ధులతో జేర్చితివి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ప్రణుతించెదను నిన్ను - ప్రభువా సాగిలపడి పూజింతున్ ||ధన్య||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Kaanaanuloniki Thechchithivi - Parashudhdhulatho Jerchithivi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Pranuthinchedanu Ninnu - Prabhuvaa Saagilapadi Poojinthun ||Dhanya||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2026-08-11T18:41:18Z</dcterms:created>
  <dcterms:modified xsi:type="dcterms:W3CDTF">2026-08-11T18:41:18Z</dcterms:modified>
</cp:coreProperties>
</file>