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లోకమును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Lokamunu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లోకమును ఎంతో ప్రేమించెను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ధరలో ప్రతి వారిని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Deudu Lokamunu Entho Preminchenu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Dharalo Prathi Vaarini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ప్రేమించెను ప్రేమించి ఏతెంచెను    ।।దేవుడు।।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Preminhcenu Preminchi Ethenchenu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ప్రేమ ఈ ధరలో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ప్రత్యక్షమాయె ప్రతివానికై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Prema Ee Dharalo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Prathyakashamaaye Prathi Vaanikai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ఆదియందున్న ఆ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ఏతెంచె నరుడై ఈ భువికి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Aadiyandunna Aa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Ethenche Narudai Ee Bhuviki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ప్రేమ నీ కొరకే – జన్మించే ఇల యేసు నీ కొరకే (2)    ।।దేవుడు।।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Prema Nee Korake – Janminche Ila Yesu Nee Korake (2)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పాపంధకారములో అంధులుగా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త్రోవలో తిరుగాడగా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Paapaandhakaaramulo Andhulugaa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Throvalo Thirugaadagaa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వెలుగైన ఆ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వెలిగించగా వచ్చెను ప్రతి వారిని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Velugaina Aa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Veliginchagaa Vachchenu Prathivaarini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వెలుగు నీ కొరకే – యేసు నిన్నిల వెలిగించును (2)    ।।దేవుడు।।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Velugu Nee Korake – Yesu Ninnila Veliginchunu (2)     ||Devudu||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2026-02-25T08:47:15Z</dcterms:created>
  <dcterms:modified xsi:type="dcterms:W3CDTF">2026-02-25T08:47:15Z</dcterms:modified>
</cp:coreProperties>
</file>