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యేసూ ఆత్మ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Yesoo Aathma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రోగిని స్వస్థపరచి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బీదలను పోషించుమా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Rogini Svasthaparachi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Beedalanu Poshinchumaa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దుఃఖించువారి దుఃఖముం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బాపి యానంద మియ్యుము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Duhkhinchuvaari Duhkhamun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Baapi Yaananda Miyyumu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యేసూ, ఆత్మ సూర్యుండా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నీవున్న రాత్రి కమ్మదు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Yesoo, Aathma Sooryundaa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Neevunna Raathri Kammadu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యాత్మలో నీ విప్పుడు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వసించి పాయకుండుమో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Yaathmalo Nee Vippudu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Vasinchi Paayakundumo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నేను నిద్రించు వేళలో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నభయ మియ్యుము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Nenu Nidrinchu Velalo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Nabhaya Miyyumu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లేచి పనిచేయంగా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యొద్ద నుండు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Lechi Panicheyanggaa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Yodda Nundu Rakshakaa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నాతో రాత్రింబగళ్ళు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వుండి నడిపించుము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Naatho Raathrimbagallu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Vundi Nadipinchumu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నాతో లేకుండిన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జీవింప జావంజాలను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Naatho Lekundina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Jeevimpa Jaavanjaalanu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నేడు నీ దివ్య వాక్యము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వినిన పాపు లెల్లరిన్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Nedu Nee Divya Vaakyamu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Vinina Paapu Lellarin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క్షమించి గుణపరచి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మందలోకిం జేర్చుము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Kshaminchi Gunaparachi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Mandalokin Jerchumu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2026-08-11T18:41:39Z</dcterms:created>
  <dcterms:modified xsi:type="dcterms:W3CDTF">2026-08-11T18:41:39Z</dcterms:modified>
</cp:coreProperties>
</file>