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చాలిన నీ కృప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Chaalina Nee Krupa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యేసయ్యా..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Yesayyaa..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కృప నాకు చాలయ్యా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Krupa Naaku Chaalayyaa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చాలిన నీ కృప - చాలదు వివరింప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Chaalina Nee Krupa - Chaaladu Vivarinpa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జీవితకాలమెల్ల నే పాడినా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Jeevithakaalamella Ne Paadinaa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యుగములు దాటినా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Yugamulu Daatinaa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తరములు మారినా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Tharamulu Maarinaa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ఇసుమంత తరగని యేసు కృప   ||చాలిన||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Isumantha Tharagani Yesu Krupa ||Chaalina||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నాకై సిలువ నీ కృపే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Naakai Siluva Nee Krupaye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ఈ విలువ నీ కృపే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Ee Viluva Nee Krupaye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ఈ రక్షణ నీ కృపే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Ee Rakshana Nee Krupaye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నిరీక్షణ నీ కృపే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Nireekshana Nee Krupaye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నాలో ఆశ నా ప్రతి శ్వాస నీ కృపే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Naalo Aasha Naa Prathi Shvaasa Nee Krupaye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యేసయ్యా..   ||చాలిన||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Yesayyaa.. ||Chaalina||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నా ఈ ఉనికి నీ కృపే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Naa Ee Uniki Nee Krupaye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ప్రతి ఉన్నతి నీ కృపే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Prathi Unnathi Nee Krupaye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గమనం నీ కృపే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Gamanam Nee Krupaye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గమ్యం నీ కృపే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Gamyam Nee Krupaye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ఖ్యాతి నా ఈ నీతి నీ కృపే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Khyaathi Naa Ee Neethi Nee Krupaye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యేసయ్యా..   ||చాలిన||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Yesayyaa.. ||Chaalina||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నా ఈ కలిమి నీ కృపే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Naa Ee Kalimi Nee Krupaye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లేమి నీ కృపే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Lemi Nee Krupaye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ధైర్యం నీ కృపే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Dhairyam Nee Krupaye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స్థైర్యం నీ కృపే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Sthairyamu Nee Krupaye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నాలో బలము నా ఈ బలగము నీ కృపే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Naalo Balamu Naa Ee Balagamu Nee Krupaye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యేసయ్యా..   ||చాలిన||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Yesayyaa.. ||Chaalina||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2026-10-28T07:28:52Z</dcterms:created>
  <dcterms:modified xsi:type="dcterms:W3CDTF">2026-10-28T07:28:52Z</dcterms:modified>
</cp:coreProperties>
</file>