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ప్రాణమా నా ప్రాణమా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Praanamaa Naa Praanamaa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ప్రాణమా నా ప్రాణమా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Praanamaa Naa Praanamaa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యెహోవాను సన్నుతించుమా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Yehovaanu Sannuthinchumaa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ఆయన చేసిన ఉపకారములలో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Aayana Chesina Upakaaramulalo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దేనిని మరువకుమా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Denini Maruvakumaa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నీ దోషమును క్షమియించెను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Nee Doshamunu Kshamiyinchenu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రోగమును సహియించెను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Rogamunu Sahiyinchenu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సమాధిలోనుండి నీ ప్రాణమును విమోచించెను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Samaadhilonundi Nee Praanamunu Vimochinchenu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 సమాధిలోనుండి నీ ప్రాణమును విమోచించెను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 Samaadhilonundi Nee Praanamunu Vimochinchenu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మరువకుమా ఆ.. దేనిని మరువకుమా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Maruvakumaa Aa.. Denini Maruvakumaa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కరుణ కటాక్షములు కిరీటమునిచ్చి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Karuna Kataakshamulu Kireetamunichchi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పక్షి రాజు వంటి యవ్వనమునిచ్చి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Pakshi Raaju Vanti Yavvanamunichchi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మేలుతో నీ హృదయమును తృప్తిపరచెను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Melutho Nee Hrudayamunu Thrupthiparachenu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 మేలుతో నీ హృదయమును తృప్తిపరచెను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 Melutho Nee Hrudayamunu Thrupthiparachenu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మరువకుమా ఆ.. దేనిని మరువకుమా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Maruvakumaa Aa.. Denini Maruvakumaa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దాక్షిణ్య పూర్ణుడు దీర్ఘశాంతుడు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Daakshinya Poornudu Deerghashaanthudu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కృపాసత్య సంపూర్ణుడు కోపించడు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Krupaasathya Sampoornudu Kopinchadu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తనయందు భయభక్తులు గలవారి మీద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Thanayandu Bhayabhakthulu Galavaari Meeda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యుగయుగములు కృప నిలుచును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Yugayugamulu Krupa Niluchunu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ఓహో తనయందు భయభక్తులు గలవారి మీద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Oho Thanayandu Bhayabhakthulu Galavaari Meeda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యుగయుగములు కృప నిలుచును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Yugayugamulu Krupa Niluchunu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మరువకుమా ఆ.. దేనిని మరువకుమా  ||నా ప్రాణమా||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Maruvakumaa Aa.. Denini Maruvakumaa   ||Naa Praanamaa||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2026-09-06T04:31:39Z</dcterms:created>
  <dcterms:modified xsi:type="dcterms:W3CDTF">2026-09-06T04:31:39Z</dcterms:modified>
</cp:coreProperties>
</file>