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పిలుచుచున్నాడు నిన్ను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Piluchuchunnaadu Ninnu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పిలుచుచున్నాడు – నిన్ను ప్రభుయేసు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వాంఛతో తన కరము చాపి పిలుచుచున్నాడు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Piluchuchunnaadu – Ninnu PrabhuYesu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Vaanchhatho Thana Karamu Chaapi Piluchuchunnaadu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ఎటువంటి శ్రమలందును – ఆదరణ నీకిచ్చునని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గ్రహించి నీవు యేసుని చూచిన – హద్ధులేని ఇంపు నొందెదవు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Etuvanti Shramalandunu – Aadarana Neekichchunani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Grahinchi Neevu Yesuni Choochina – Haddhuleni Impu Nondedavu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కన్నీంతా తుడుచును – కనుపాపవలె గాపాడున్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కారు మేఘము వలె కష్టములు వచ్చినను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Kanneenthaa Thuduchunu – Kanupaapavale Gaapaadun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Kaaru Meghamu Vale Kashtamulu Vachchinanu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కనికరించి నిన్ను కాపాడును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Kanikarinchi Ninnu Kaapaadunu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సొమ్మసిల్లు వేళలో బలమును నీకిచ్చును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నీ వెలుగు రక్షణ అయినందున ఆలసింపక నీవు త్వరపడి రమ్ము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Sommasillu Velalo Balamunu Neekichchunu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Nee Velugu Rakshana Ayinanduna Aalasimpaka Neevu Thvarapadi Rammu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సకల వ్యాధులను స్వస్థపరచుటకు – శక్తిమంతుడగు ప్రభుయేసు ప్రేమతో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అందరికి తన కృపలనిచ్చున్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Sakala Vyaadhulanu Svasthaparachutaku – Shakthimanthudagu PrabhuYesu Prematho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Andariki Thana Krupalanichchun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2026-08-24T10:17:00Z</dcterms:created>
  <dcterms:modified xsi:type="dcterms:W3CDTF">2026-08-24T10:17:00Z</dcterms:modified>
</cp:coreProperties>
</file>