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914400"/>
            <a:ext cx="11274552" cy="27432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FF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కుమ్మరి ఓ కుమ్మరి</a:t>
            </a:r>
            <a:endParaRPr lang="en-US" sz="4800" dirty="0"/>
          </a:p>
        </p:txBody>
      </p:sp>
      <p:sp>
        <p:nvSpPr>
          <p:cNvPr id="3" name="Text 1"/>
          <p:cNvSpPr/>
          <p:nvPr/>
        </p:nvSpPr>
        <p:spPr>
          <a:xfrm>
            <a:off x="457200" y="3840480"/>
            <a:ext cx="11274552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3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Kummari O Kummari</a:t>
            </a:r>
            <a:endParaRPr 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11274552" cy="2926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50000"/>
              </a:lnSpc>
              <a:buNone/>
            </a:pPr>
            <a:r>
              <a:rPr lang="en-US" sz="4000" b="1" dirty="0">
                <a:solidFill>
                  <a:srgbClr val="FF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లోకాశతో నిండి ఉప్పొంగుచూ – మార్గంబు నే దప్పితిన్</a:t>
            </a:r>
            <a:endParaRPr lang="en-US" sz="4000" dirty="0"/>
          </a:p>
          <a:p>
            <a:pPr algn="ctr" indent="0" marL="0">
              <a:lnSpc>
                <a:spcPct val="150000"/>
              </a:lnSpc>
              <a:buNone/>
            </a:pPr>
            <a:r>
              <a:rPr lang="en-US" sz="4000" b="1" dirty="0">
                <a:solidFill>
                  <a:srgbClr val="FF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మనుషేచ్ఛలన్నియు స్థిరమనుచునే – మనశ్శాంతి కోల్పోతిని (2)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457200" y="3474720"/>
            <a:ext cx="11274552" cy="2926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5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Lokaashatho Nindi Upponguchoo</a:t>
            </a:r>
            <a:endParaRPr lang="en-US" sz="3200" dirty="0"/>
          </a:p>
          <a:p>
            <a:pPr algn="ctr" indent="0" marL="0">
              <a:lnSpc>
                <a:spcPct val="15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Maargambu Ne Dappithin</a:t>
            </a:r>
            <a:endParaRPr 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11274552" cy="2926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50000"/>
              </a:lnSpc>
              <a:buNone/>
            </a:pPr>
            <a:r>
              <a:rPr lang="en-US" sz="4000" b="1" dirty="0">
                <a:solidFill>
                  <a:srgbClr val="FF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పోగొట్టుకున్న పాత్రయనుచు – పరుగెత్తి నను పట్టితివి</a:t>
            </a:r>
            <a:endParaRPr lang="en-US" sz="4000" dirty="0"/>
          </a:p>
          <a:p>
            <a:pPr algn="ctr" indent="0" marL="0">
              <a:lnSpc>
                <a:spcPct val="150000"/>
              </a:lnSpc>
              <a:buNone/>
            </a:pPr>
            <a:r>
              <a:rPr lang="en-US" sz="4000" b="1" dirty="0">
                <a:solidFill>
                  <a:srgbClr val="FF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ప్రాణంబు నాలో ఉన్నప్పుడే – నీ పాదంబుల్ పట్టితిన్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457200" y="3474720"/>
            <a:ext cx="11274552" cy="2926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5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Manushechchalanniyu Sthiramanuchune</a:t>
            </a:r>
            <a:endParaRPr lang="en-US" sz="3200" dirty="0"/>
          </a:p>
          <a:p>
            <a:pPr algn="ctr" indent="0" marL="0">
              <a:lnSpc>
                <a:spcPct val="15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Manashaanthi Kolpothini (2)</a:t>
            </a:r>
            <a:endParaRPr lang="en-US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11274552" cy="2926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50000"/>
              </a:lnSpc>
              <a:buNone/>
            </a:pPr>
            <a:r>
              <a:rPr lang="en-US" sz="4000" b="1" dirty="0">
                <a:solidFill>
                  <a:srgbClr val="FF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ఆ ఆ ఆ నీ పాదంబుల్ పట్టితిన్                            ||కుమ్మరి||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457200" y="3474720"/>
            <a:ext cx="11274552" cy="2926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5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Pogottukunna Pathrayanuchu</a:t>
            </a:r>
            <a:endParaRPr lang="en-US" sz="3200" dirty="0"/>
          </a:p>
          <a:p>
            <a:pPr algn="ctr" indent="0" marL="0">
              <a:lnSpc>
                <a:spcPct val="15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Parugeththi Nanu Pattithivi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11274552" cy="2926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50000"/>
              </a:lnSpc>
              <a:buNone/>
            </a:pPr>
            <a:r>
              <a:rPr lang="en-US" sz="4000" b="1" dirty="0">
                <a:solidFill>
                  <a:srgbClr val="FF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కుమ్మరి ఓ కుమ్మరి జగతుత్పత్తిదారి</a:t>
            </a:r>
            <a:endParaRPr lang="en-US" sz="4000" dirty="0"/>
          </a:p>
          <a:p>
            <a:pPr algn="ctr" indent="0" marL="0">
              <a:lnSpc>
                <a:spcPct val="150000"/>
              </a:lnSpc>
              <a:buNone/>
            </a:pPr>
            <a:r>
              <a:rPr lang="en-US" sz="4000" b="1" dirty="0">
                <a:solidFill>
                  <a:srgbClr val="FF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జిగట మన్నైన నా వంక చల్లగ చూడుమయ్యా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457200" y="3474720"/>
            <a:ext cx="11274552" cy="2926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5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Kummari O Kummari Jagathuthpaththidaari</a:t>
            </a:r>
            <a:endParaRPr lang="en-US" sz="3200" dirty="0"/>
          </a:p>
          <a:p>
            <a:pPr algn="ctr" indent="0" marL="0">
              <a:lnSpc>
                <a:spcPct val="15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Jigata Mannaina Naa Vanka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11274552" cy="2926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50000"/>
              </a:lnSpc>
              <a:buNone/>
            </a:pPr>
            <a:r>
              <a:rPr lang="en-US" sz="4000" b="1" dirty="0">
                <a:solidFill>
                  <a:srgbClr val="FF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ఆ ఆ ఆ చల్లగ చూడుమయ్యా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457200" y="3474720"/>
            <a:ext cx="11274552" cy="2926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5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Challaga Choodumayyaa</a:t>
            </a:r>
            <a:endParaRPr lang="en-US" sz="3200" dirty="0"/>
          </a:p>
          <a:p>
            <a:pPr algn="ctr" indent="0" marL="0">
              <a:lnSpc>
                <a:spcPct val="15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Aaa Aaa Aaa Challaga Choodumayyaa</a:t>
            </a:r>
            <a:endParaRPr lang="en-US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11274552" cy="2926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50000"/>
              </a:lnSpc>
              <a:buNone/>
            </a:pPr>
            <a:r>
              <a:rPr lang="en-US" sz="4000" b="1" dirty="0">
                <a:solidFill>
                  <a:srgbClr val="FF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పనికిరాని పాత్రనని – పారవేయకుమా</a:t>
            </a:r>
            <a:endParaRPr lang="en-US" sz="4000" dirty="0"/>
          </a:p>
          <a:p>
            <a:pPr algn="ctr" indent="0" marL="0">
              <a:lnSpc>
                <a:spcPct val="150000"/>
              </a:lnSpc>
              <a:buNone/>
            </a:pPr>
            <a:r>
              <a:rPr lang="en-US" sz="4000" b="1" dirty="0">
                <a:solidFill>
                  <a:srgbClr val="FF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పొంగి పొరలు పాత్రగా – నన్ను నింపుమా (2)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457200" y="3474720"/>
            <a:ext cx="11274552" cy="2926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5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Panikiraani Paathranani Paaraveyakumaa</a:t>
            </a:r>
            <a:endParaRPr lang="en-US" sz="3200" dirty="0"/>
          </a:p>
          <a:p>
            <a:pPr algn="ctr" indent="0" marL="0">
              <a:lnSpc>
                <a:spcPct val="15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Pongi Poralu Paathragaa Nannu Nimpumaa (2)</a:t>
            </a:r>
            <a:endParaRPr lang="en-US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11274552" cy="2926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50000"/>
              </a:lnSpc>
              <a:buNone/>
            </a:pPr>
            <a:r>
              <a:rPr lang="en-US" sz="4000" b="1" dirty="0">
                <a:solidFill>
                  <a:srgbClr val="FF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సువార్తలోని పాత్రలన్నీ – శ్రీ యేసుని పొగడుచుండ</a:t>
            </a:r>
            <a:endParaRPr lang="en-US" sz="4000" dirty="0"/>
          </a:p>
          <a:p>
            <a:pPr algn="ctr" indent="0" marL="0">
              <a:lnSpc>
                <a:spcPct val="150000"/>
              </a:lnSpc>
              <a:buNone/>
            </a:pPr>
            <a:r>
              <a:rPr lang="en-US" sz="4000" b="1" dirty="0">
                <a:solidFill>
                  <a:srgbClr val="FF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సాక్షిగానుండు పాత్రగజేసి – సత్యముతో నింపుము తండ్రి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457200" y="3474720"/>
            <a:ext cx="11274552" cy="2926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5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Suvaarthaloni Paathralanni</a:t>
            </a:r>
            <a:endParaRPr lang="en-US" sz="3200" dirty="0"/>
          </a:p>
          <a:p>
            <a:pPr algn="ctr" indent="0" marL="0">
              <a:lnSpc>
                <a:spcPct val="15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Sree Yesuni Pogaduchunda</a:t>
            </a:r>
            <a:endParaRPr 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11274552" cy="2926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50000"/>
              </a:lnSpc>
              <a:buNone/>
            </a:pPr>
            <a:r>
              <a:rPr lang="en-US" sz="4000" b="1" dirty="0">
                <a:solidFill>
                  <a:srgbClr val="FF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ఆ ఆ ఆ సత్యముతో నింపుము తండ్రి                    ||కుమ్మరి||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457200" y="3474720"/>
            <a:ext cx="11274552" cy="2926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5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Saakshiga Nundu Paathragajesi</a:t>
            </a:r>
            <a:endParaRPr lang="en-US" sz="3200" dirty="0"/>
          </a:p>
          <a:p>
            <a:pPr algn="ctr" indent="0" marL="0">
              <a:lnSpc>
                <a:spcPct val="15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Sathyamutho Nimpumu Thandri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11274552" cy="2926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50000"/>
              </a:lnSpc>
              <a:buNone/>
            </a:pPr>
            <a:r>
              <a:rPr lang="en-US" sz="4000" b="1" dirty="0">
                <a:solidFill>
                  <a:srgbClr val="FF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విలువలేని పాత్రను నేను – కొనువారు లేరెవ్వరు</a:t>
            </a:r>
            <a:endParaRPr lang="en-US" sz="4000" dirty="0"/>
          </a:p>
          <a:p>
            <a:pPr algn="ctr" indent="0" marL="0">
              <a:lnSpc>
                <a:spcPct val="150000"/>
              </a:lnSpc>
              <a:buNone/>
            </a:pPr>
            <a:r>
              <a:rPr lang="en-US" sz="4000" b="1" dirty="0">
                <a:solidFill>
                  <a:srgbClr val="FF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వెలలేని నీదు రక్తంబుతో – వెలుగొందు పాత్రగజేసి (2)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457200" y="3474720"/>
            <a:ext cx="11274552" cy="2926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5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Viluvaleni Paathranu Nenu</a:t>
            </a:r>
            <a:endParaRPr lang="en-US" sz="3200" dirty="0"/>
          </a:p>
          <a:p>
            <a:pPr algn="ctr" indent="0" marL="0">
              <a:lnSpc>
                <a:spcPct val="15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Konuvaaru Lerevvaru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11274552" cy="2926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50000"/>
              </a:lnSpc>
              <a:buNone/>
            </a:pPr>
            <a:r>
              <a:rPr lang="en-US" sz="4000" b="1" dirty="0">
                <a:solidFill>
                  <a:srgbClr val="FF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ఆటంకములనుండి తప్పించి నన్ను – ఎల్లప్పుడు కావుమయ్యా</a:t>
            </a:r>
            <a:endParaRPr lang="en-US" sz="4000" dirty="0"/>
          </a:p>
          <a:p>
            <a:pPr algn="ctr" indent="0" marL="0">
              <a:lnSpc>
                <a:spcPct val="150000"/>
              </a:lnSpc>
              <a:buNone/>
            </a:pPr>
            <a:r>
              <a:rPr lang="en-US" sz="4000" b="1" dirty="0">
                <a:solidFill>
                  <a:srgbClr val="FF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పగిలియున్న పాత్రను నేను – సరిచేసి వాడుమయ్యా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457200" y="3474720"/>
            <a:ext cx="11274552" cy="2926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5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Velaleni Needu Rakthambutho</a:t>
            </a:r>
            <a:endParaRPr lang="en-US" sz="3200" dirty="0"/>
          </a:p>
          <a:p>
            <a:pPr algn="ctr" indent="0" marL="0">
              <a:lnSpc>
                <a:spcPct val="15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Velugondu Paathragajesi (2)</a:t>
            </a:r>
            <a:endParaRPr 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11274552" cy="2926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50000"/>
              </a:lnSpc>
              <a:buNone/>
            </a:pPr>
            <a:r>
              <a:rPr lang="en-US" sz="4000" b="1" dirty="0">
                <a:solidFill>
                  <a:srgbClr val="FF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ఆ ఆ ఆ సరిచేసి వాడుమయ్యా                            ||కుమ్మరి||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457200" y="3474720"/>
            <a:ext cx="11274552" cy="2926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5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Aatankamulanundi Thappinchi Nannu</a:t>
            </a:r>
            <a:endParaRPr lang="en-US" sz="3200" dirty="0"/>
          </a:p>
          <a:p>
            <a:pPr algn="ctr" indent="0" marL="0">
              <a:lnSpc>
                <a:spcPct val="15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Ellappudu Kaavumayyaa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2026-02-25T09:28:03Z</dcterms:created>
  <dcterms:modified xsi:type="dcterms:W3CDTF">2026-02-25T09:28:03Z</dcterms:modified>
</cp:coreProperties>
</file>