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You Sinners Poor and Wretched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you weary, heavy laden,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Bruised and broken by the fall;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tarry till you're better,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never come at all.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arise and go to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embrace me in His arms;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my dear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there are ten thousand charms.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View Him prostrate in the garden;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ground your Maker lies.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bloody tree behold Him;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Sinner, will this not suffice?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arise and go to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embrace me in His arms;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my dear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there are ten thousand charms.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Lo! Th'incarnate God ascended,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Pleads the merit of His blood: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Venture on Him, venture wholly,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 other trust intrude.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you sinners, poor and wretched,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 and wounded, sick and sore;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arise and go to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embrace me in His arms;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my dear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there are ten thousand charms.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not conscience make you linger,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of fitness fondly dream;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fitness He requireth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to feel your need of Him.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arise and go to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embrace me in His arms;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my dear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there are ten thousand charms.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ready stands to save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of pity, joined with pow'r.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arise and go to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embrace me in His arms;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my dear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there are ten thousand charms.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you thirsty, come, and welcome,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free bounty glorify;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belief and true repentance,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grace that brings you nigh.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arise and go to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embrace me in His arms;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my dear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there are ten thousand charms.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2026-08-24T07:33:37Z</dcterms:created>
  <dcterms:modified xsi:type="dcterms:W3CDTF">2026-08-24T07:33:37Z</dcterms:modified>
</cp:coreProperties>
</file>