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నాథా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Naathaa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 మిన్ను గానకుండా నిన్ను మీరిపోయాను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చిన్నబుచ్చుకోకుండా నన్ను సమకూర్చావు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 Minnu Gaanakundaa Ninnu Meeripoyaanu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Chinnabuchchukokundaa Nannu Samakoorchaavu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మనసే వెన్నయ్యా…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 తండ్రి నా యేసయ్యా      ||రాజాధి 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Manase Vennayyaa…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Kanna Thandri Naa Yesayyaa          ||Raajaadhi Raajaa||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వందనాలు రాజా.. వందనాలు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Vandanaalu Raajaa.. Vandanaalu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రాజా నీకే వందనాలు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రవి కోటి తేజా నీకే వందనాలు (2)      ||యేసు నాథా||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Raajaa Neeke Vandanaalu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 Koti Thejaa Neeke Vandanaalu (2)      ||Yesu Naathaa||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కరుణించి ప్రాణ దానమిచ్చావు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జీవమిచ్చి పరలోక రాజ్యమిచ్చి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Karuninchi Praana Daanamichchaavu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Jeevamichchi Paraloka Raajyamichchi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పన్నెండు గుమ్మముల…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పట్టణమే నాకు కట్టిపెట్టినావా      ||రాజాధి 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Pannendu Gummamula…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Pattaname Naaku Kattipettinaavaa          ||Raajaadhi Raajaa||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నీచుని ప్రేమించి నీ ప్రాణమిచ్చావు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నీతి నాకిచ్చి నిత్య రాజ్యమిచ్చావు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Neechuni Preminchi Nee Praanamichchaavu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Neethi Naakichchi Nithya Raajyamichchaavu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నీతి నీ రాజ్యం…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నిండైన నా భాగ్యమే      ||రాజాధి 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Neethi Nee Raajyam…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Nindaina Naa Bhaagyame          ||Raajaadhi Raajaa||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హీనుని దీవించి ఘనునిగా చేసావు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రుధిరమే కార్చి నా ఋణము దీర్చావు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Heenuni Deevinchi Ghanuniga Chesaavu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Rudhirame Kaarchi Naa Runamu Deerchaavu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సల్లనయ్యా…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యన్న నీవే నా యేసయ్యా      ||రాజాధి 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Sallanayyaa…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Yanna Neeve Naa Yesayyaa          ||Raajaadhi Raajaa||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2026-02-25T09:08:42Z</dcterms:created>
  <dcterms:modified xsi:type="dcterms:W3CDTF">2026-02-25T09:08:42Z</dcterms:modified>
</cp:coreProperties>
</file>