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సమీపమంచు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Sameepamanchu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నీ తీర్పు దినమందు రాజా - నీతి మంతుల సంఘమందు= నేనుండగలుగ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కొనియాదగలుగ - నీతి వస్త్రము నిమ్ము యేసు ప్రభో!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Nee Theerpu Dinamandu Raajaa - Neethi Manthula Sangghamandu= Nenundagaluga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Koniyaadagaluga - Neethi Vasthramu Nimmu Yesu Prabho!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నేనన్ని సమయంబులందు - నేనన్నికాలంబులందు = నీతోడగలిసి,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జీవించగులగ - అనుభవము కలిగించుము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Nenanni Samayambulandu - Nenannikaalambulandu = Neethodagalisi,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Jeevinchagulaga - Anubhavamu Kaliginchumu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రాక సమీపమంచు - నేనిపుడే గుర్తించియుంటి నీ రాక కొరకై నా జీవితంబు నా యత్త పరచుము నా యేసు ప్రభో 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యత్త పరచుమునా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Raaka Sameepamanchu - Nenipude Gurthinchiyunti Nee Raaka Korakai Naa Jeevithambu Naa Yaththa Parachumu Naa Yesu Prabho 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Yaththa Parachumunaa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నిజమయ్య ప్రభువా - నేడో, రేపో, మరి యింకెపుడో= ఏ వేళనైన,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ఆమర్శమును, నే - మది దలచ కృప నిమ్మో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Nijamayya Prabhuvaa - Nedo, Repo, Mari Yingkepudo= E Velanaina,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Aamarshamunu, Ne - Madi Dalacha Krupa Nimmo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నీభీతి లేశంబులేక - ఎన్నెన్నో పాపాలుజేయ = వెనుకాడకుంటిన్, మితిమీరి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పోతిన్ - నను నిలిపి స్థిరపరచుము||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Neebheethi Leshambuleka - Ennenno Paapaalujeya = Venukaadakuntin, Mithimeeri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Pothin - Nanu Nilipi Sthiraparachumu||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నా దీపమున నూనెలేదు - నా బ్రతుకున వెలుగేలేమి లేదు= సబ్బక్తి నూనె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శుద్దాత్మా కాంతి - నా వెలిగించుము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Naa Deepamuna Nooneledu - Naa Brathukuna Velugelemi Ledu= Sabbakthi Noone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Shuddaathmaa Kaanthi - Naa Veliginchumu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కదబూర (మోగేటివేళ - మేఘాలు నిను మోయు వేళ = పరలోక వరుడా ఓ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గొట్టిపిల్లా -నీ యొద్దకు నన్నెత్తుము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Kadaboora (Mogetivela - Meghaalu Ninu Moyu Vela = Paraloka Varudaa 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Gottipillaa -Nee Yoddaku Nanneththumu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విశ్వాస సంఘంబులోన - నీ జీవ [గ్రంధంబులోన = నే జేర్చబడగ,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ముద్రింపబడగ - రక్తముతో ముద్రించుము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Vishvaasa Sangghambulona - Nee Jeeva [Grandhambulona = Ne Jerchabadaga,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Mudrimpabadaga - Rakthamutho Mudrinchumu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నిత్యుండ సర్వాధికారీ - నీ కనిపెట్టచుందడ= మోకాళ్ళు వంచి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ప్రార్ధించుచుండ - నీ యాత్మను నా కొసగుమ యేసు ప్రభో||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Nithyunda Sarvaadhikaaree - Nee Kanipettachundada= Mokaallu Vanchi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Praardhinchuchunda - Nee Yaathmanu Naa Kosaguma Yesu Prabho||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సర్వాంగ కవచంబు దాల్చి - వాక్యంబను ఖడద్గంబుబూని = సైతాను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పోరాడుచుండ - బలమిమ్ము జయమిమ్ము యేసు ప్రభో!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Sarvaangga Kavachambu Daalchi - Vaakyambanu Khadadgambubooni = Saithaanu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Poraaduchunda - Balamimmu Jayamimmu Yesu Prabho!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2026-08-11T18:46:55Z</dcterms:created>
  <dcterms:modified xsi:type="dcterms:W3CDTF">2026-08-11T18:46:55Z</dcterms:modified>
</cp:coreProperties>
</file>