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శ్రీయేసు రాజ్యముండును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Shreeyesu Raajyamundunu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శ్రీయేసు రాజ్య ముండును 8. సమస్త దేశ వాసులు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సూర్యుండు వెల్లు చోటెల్ల గణింతు రేసు ప్రేమను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Shreeyesu Raajya Mundunu 8. Samastha Desha Vaasulu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Sooryundu Vellu Chotella Ganinthu Resu Premanu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కల్పాంతకాల మౌదాక శ్రీ యేసు పేరు బాలకుల్‌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రాజ్యము వ్యాపించును. బాల్యంబున నుతింతురు.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Kalpaanthakaala Maudaaka Shree Yesu Peru Baalakul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Raajyamu Vyaapinchunu. Baalyambuna Nuthinthuru.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నిరంతరంబు ప్రార్ధనల్‌ 4. యేసుని యీవు లొల్మును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స్తుతుల్‌ శ్రీయేసుకు ఖైదికి సంకెళ్లూడును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Nirantharambu Praardhanal 4. Yesuni Yeevu Lolmunu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Sthuthul Shreeyesuku Khaidiki Sangkelloodunu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తన్నామము ప్రత్యహము డాయంగ శాంతి కల్గును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సుగంధ మట్లు లేచును. సుభాగ్య మబ్బుం పేదకున్‌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Thannaamamu Prathyahamu Daayangga Shaanthi Kalgunu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Sugandha Matlu Lechunu. Subhaagya Mabbun Pedakun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శ్రీ యేసు శక్తి చేతను 6... మా రాజు కెల్ల సృష్టియన్‌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స్వస్థంబు గల్లు నెల్లెడన్‌ విశేష స్తుతుల్‌ సల్పుతన్‌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Shree Yesu Shakthi Chethanu 6... Maa Raaju Kella Srushtiyan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Svasthambu Gallu Nelledan Vishesha Sthuthul Salputhan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దచ్చక్తి యున్న మేరలన్‌ దూతాళి మళ్లి పాడంగా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మృత్యు శాపముల్‌. ఘోషించు భూమియు ఆమేన్‌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Dachchakthi Yunna Meralan Doothaali Malli Paadanggaa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 Mruthyu Shaapamul. Ghoshinchu Bhoomiyu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2026-08-11T18:52:43Z</dcterms:created>
  <dcterms:modified xsi:type="dcterms:W3CDTF">2026-08-11T18:52:43Z</dcterms:modified>
</cp:coreProperties>
</file>