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నల్లనిది నా పాప హృదయం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Nallanidi Naa Paapa Hrudayang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నల్లనిది నా పాప హృదయం - నా రక్షకుడు వచ్చు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Nallanidi Naa Paapa Hrudayan - Naa Rakshakudu Vachchu Varaku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తెల్ల జేసె కడిగిదాని యేసు ప్రశస్త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Thella Jese Kadigidaani Yesu Prashastha Rakthame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బంగారు వీధుల నడిచెదనని ఆయన వాక్యం తెల్పె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Banggaaru Veedhula Nadichedanani Aayana Vaakyan Thelpe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ఓ ధన్య మద్భుత దినము నా పాపం కడిగె నేసు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 Dhanya Madbhutha Dinamu Naa Paapan Kadige Nesu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2026-08-11T18:48:31Z</dcterms:created>
  <dcterms:modified xsi:type="dcterms:W3CDTF">2026-08-11T18:48:31Z</dcterms:modified>
</cp:coreProperties>
</file>