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మహిమైశ్వర్యము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చూపెనే నీ దీర్ఘశాంతము నాపై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Mahimaishwaryamu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Choopene Nee Dheergashaanthamu Naapai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ఆదుకునే నన్నెల్లప్పుడూ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సమరము చేసెనే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Aadukune Nannellappudoo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Samaramu Chesene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మహిమోన్నతము పొందితి ప్రశాంతతలోనే      ||నిన్న||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Mahimonnathamu Pondithi Prashaanthathalone      ||Ninna||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 మారనే మారవు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జ్ఞాపకాలలో చెరగని 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 Maarane Maaravu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Gnaapakaalalo Cheragani 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నమ్మదగినా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పక్షమై నిలిచేయున్నావు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Nammadaginaa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Pakshamai Nilicheyunnaavu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ప్రత్యక్షతలో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బయలుపడెనే శాశ్వతా కృప నాకై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Prathyakshathalo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Bayalupadene Shaashwathaa Krupa Naakai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విడువదే నన్నెల్లప్పుడూ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విజయపథమున నడిపించెనే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Viduvade Nannellappudoo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Vijayapathamuna Nadipinchene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విస్తరించెనే నిన్ను స్తుతించినప్పుడు        ||నిన్న||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Vistharinchene Ninnu Sthuthinchinappudu         ||Ninna||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కృపాతిశయము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ఆదరించెనే శాశ్వత జీవముకై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Krupaathishayamu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Aadarinchene Shaashwatha Jeevamukai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మరువదే నన్నెల్లప్పుడూ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మాణిక్య మణులను మరిపించేనే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Maruvade Nannellappudoo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Maanikya Manulanu Maripinchene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మైమరచితినే నీ కృప తలంచినప్పుడు     ||నిన్న||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Maimarachithine Nee Krupa Thalanchinappudu      ||Ninna||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2026-02-25T09:09:10Z</dcterms:created>
  <dcterms:modified xsi:type="dcterms:W3CDTF">2026-02-25T09:09:10Z</dcterms:modified>
</cp:coreProperties>
</file>