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సమమెవరు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Samamevaru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వెదకకున్నా – నాకు దొరికితివి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ప్రేమించకున్నా – నన్ను ప్రేమించితివి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Vedakakunnaa – Naaku Dorikithivi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Preminchakunnaa – Nannu Preminchithivi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 గాయాలు చేసి – తరచు రేపితిని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నన్నెంతో సహించి – క్షమియించితివి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 Gaayaalu Chesi – Tharachu Repithini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Nannentho Sahinchi – Kshamiyinchithivi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 జాలిగల ప్రేమగల దేవుడేడి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నీవేగా విమోచకుడవు       ||నీతో||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 Jaaligala Premagala Devudedi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Neevegaa Vimochakudavu       ||Neetho||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 సమమెవరు – నీలా ప్రేమించేదవరు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 క్షమియించేదెవరు –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 Samamevaru – Neelaa Preminchedavru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 Kshamiyinchedevaru –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 పాపికై ప్రాణం పెట్టిన – వారెవరు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 Paapikai Praanam Pettina – Vaarevaru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బంగారము – ధన ధాన్యాదులు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 పోగేసినా – నీతో సరితూగునా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Bangaaramu – Dhana Dhaanyaadulu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 Pogesinaa – Neetho Sarithoogunaa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 నదులన్నియు – సర్వ సంద్రములు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ఒకటై ఎగసినా – నిన్ను తాకగలవా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 Nadulanniyu – Sarva Sandramulu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Okatai Egasinaa – Ninnu Thaakagalavaa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సౌఖ్యాలన్నీ ఒక చోట కుమ్మరించిన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నీవేగా చాలిన దేవుడవు       ||నీతో||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Soukhyaalannee Oka Chota Kummarinchina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Neevegaa Chaalina Devudavu         ||Neetho||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 వేదాలలో – మత గ్రంథాలలో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పాపమే సోకని – పరిశుద్దుడేడి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 Vedaalalo – Matha Granthaalalo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Paapame Sokani – Parishudhdhudedi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పరిహారార్థం – సిలువ మరణమొంది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తిరిగి లేచినట్టి – దైవ నరుడెవ్వరు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Parihaaraartham – Siluva Maranamondi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Thirigi Lechinatti – Daiva Narudevvaru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 పరిశుద్ధ దేవుడెవరున్నారయ్యా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నీవేగా మంచి దేవుడవు        ||నీతో||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 Parishudhdha Devudevarunnaarayyaa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Neevegaa Manchi Devudavu        ||Neetho||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2026-02-25T09:09:35Z</dcterms:created>
  <dcterms:modified xsi:type="dcterms:W3CDTF">2026-02-25T09:09:35Z</dcterms:modified>
</cp:coreProperties>
</file>