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Hosea 6:3 (Let Us Press On)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let us know     [Ladies echo]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let us press on to know the Lord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let us know    [Ladies echo]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let us press on to know the Lord.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going forth is as certain as the dawn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He will come to us like the rain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 the spring rain watering the earth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let us press on to know the Lord.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let us know     [Ladies echo]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let us press on to know the Lord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let us know     [Ladies echo]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let us press on to know the Lord.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going forth is as certain as the dawn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He will come to us like the rain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 the spring rain watering the earth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let us press on to know the Lord.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2026-08-24T07:35:56Z</dcterms:created>
  <dcterms:modified xsi:type="dcterms:W3CDTF">2026-08-24T07:35:56Z</dcterms:modified>
</cp:coreProperties>
</file>